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handoutMasterIdLst>
    <p:handoutMasterId r:id="rId41"/>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90" r:id="rId20"/>
    <p:sldId id="291" r:id="rId21"/>
    <p:sldId id="294" r:id="rId22"/>
    <p:sldId id="292" r:id="rId23"/>
    <p:sldId id="293" r:id="rId24"/>
    <p:sldId id="27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CA5F6-A4D5-40C3-82E7-EFB7FBAFA1C9}" type="doc">
      <dgm:prSet loTypeId="urn:microsoft.com/office/officeart/2005/8/layout/hierarchy5" loCatId="hierarchy" qsTypeId="urn:microsoft.com/office/officeart/2005/8/quickstyle/simple1" qsCatId="simple" csTypeId="urn:microsoft.com/office/officeart/2005/8/colors/accent1_4" csCatId="accent1" phldr="1"/>
      <dgm:spPr/>
      <dgm:t>
        <a:bodyPr/>
        <a:lstStyle/>
        <a:p>
          <a:endParaRPr lang="tr-TR"/>
        </a:p>
      </dgm:t>
    </dgm:pt>
    <dgm:pt modelId="{8E858BB3-F965-4C97-A209-5100F835D9B8}">
      <dgm:prSet phldrT="[Metin]"/>
      <dgm:spPr/>
      <dgm:t>
        <a:bodyPr/>
        <a:lstStyle/>
        <a:p>
          <a:r>
            <a:rPr lang="tr-TR" dirty="0" smtClean="0"/>
            <a:t>NORMAL</a:t>
          </a:r>
          <a:endParaRPr lang="tr-TR" dirty="0"/>
        </a:p>
      </dgm:t>
    </dgm:pt>
    <dgm:pt modelId="{FFF5ECD8-F797-4754-A871-0677881058CC}" type="parTrans" cxnId="{AFA646A9-3B6C-4697-9365-8B1531B5F6C7}">
      <dgm:prSet/>
      <dgm:spPr/>
      <dgm:t>
        <a:bodyPr/>
        <a:lstStyle/>
        <a:p>
          <a:endParaRPr lang="tr-TR"/>
        </a:p>
      </dgm:t>
    </dgm:pt>
    <dgm:pt modelId="{A16E334B-A9B3-4B4D-AF3B-D919EB6A1B97}" type="sibTrans" cxnId="{AFA646A9-3B6C-4697-9365-8B1531B5F6C7}">
      <dgm:prSet/>
      <dgm:spPr/>
      <dgm:t>
        <a:bodyPr/>
        <a:lstStyle/>
        <a:p>
          <a:endParaRPr lang="tr-TR"/>
        </a:p>
      </dgm:t>
    </dgm:pt>
    <dgm:pt modelId="{0668EDDE-C42D-4207-9973-E66F8D841EBF}">
      <dgm:prSet phldrT="[Metin]"/>
      <dgm:spPr/>
      <dgm:t>
        <a:bodyPr/>
        <a:lstStyle/>
        <a:p>
          <a:r>
            <a:rPr lang="tr-TR" dirty="0" smtClean="0"/>
            <a:t>NORMAL GÖRME</a:t>
          </a:r>
          <a:endParaRPr lang="tr-TR" dirty="0"/>
        </a:p>
      </dgm:t>
    </dgm:pt>
    <dgm:pt modelId="{60367D84-BF19-4CE9-A304-D9906035704A}" type="parTrans" cxnId="{AAFEBE98-98D7-4EFA-A2F2-5A8AEC7C851D}">
      <dgm:prSet/>
      <dgm:spPr/>
      <dgm:t>
        <a:bodyPr/>
        <a:lstStyle/>
        <a:p>
          <a:endParaRPr lang="tr-TR"/>
        </a:p>
      </dgm:t>
    </dgm:pt>
    <dgm:pt modelId="{7CF4BCDC-34EE-4896-8511-6154D46EBCA9}" type="sibTrans" cxnId="{AAFEBE98-98D7-4EFA-A2F2-5A8AEC7C851D}">
      <dgm:prSet/>
      <dgm:spPr/>
      <dgm:t>
        <a:bodyPr/>
        <a:lstStyle/>
        <a:p>
          <a:endParaRPr lang="tr-TR"/>
        </a:p>
      </dgm:t>
    </dgm:pt>
    <dgm:pt modelId="{D64CF4D8-BF77-429B-903D-F584AF385A79}">
      <dgm:prSet phldrT="[Metin]"/>
      <dgm:spPr/>
      <dgm:t>
        <a:bodyPr/>
        <a:lstStyle/>
        <a:p>
          <a:r>
            <a:rPr lang="tr-TR" dirty="0" smtClean="0"/>
            <a:t>NORMALE YAKIN GÖRME</a:t>
          </a:r>
          <a:endParaRPr lang="tr-TR" dirty="0"/>
        </a:p>
      </dgm:t>
    </dgm:pt>
    <dgm:pt modelId="{14B9E6A7-5CF0-43E5-A66A-8B38ABB5EDF6}" type="parTrans" cxnId="{36E2C8E5-DDE7-4C56-BA5F-478A7CAD6450}">
      <dgm:prSet/>
      <dgm:spPr/>
      <dgm:t>
        <a:bodyPr/>
        <a:lstStyle/>
        <a:p>
          <a:endParaRPr lang="tr-TR"/>
        </a:p>
      </dgm:t>
    </dgm:pt>
    <dgm:pt modelId="{B7029653-6E36-40B6-A30F-AD944BACE8A0}" type="sibTrans" cxnId="{36E2C8E5-DDE7-4C56-BA5F-478A7CAD6450}">
      <dgm:prSet/>
      <dgm:spPr/>
      <dgm:t>
        <a:bodyPr/>
        <a:lstStyle/>
        <a:p>
          <a:endParaRPr lang="tr-TR"/>
        </a:p>
      </dgm:t>
    </dgm:pt>
    <dgm:pt modelId="{53AAAE10-F921-4500-906F-8A6BFB873155}" type="pres">
      <dgm:prSet presAssocID="{6B0CA5F6-A4D5-40C3-82E7-EFB7FBAFA1C9}" presName="mainComposite" presStyleCnt="0">
        <dgm:presLayoutVars>
          <dgm:chPref val="1"/>
          <dgm:dir/>
          <dgm:animOne val="branch"/>
          <dgm:animLvl val="lvl"/>
          <dgm:resizeHandles val="exact"/>
        </dgm:presLayoutVars>
      </dgm:prSet>
      <dgm:spPr/>
      <dgm:t>
        <a:bodyPr/>
        <a:lstStyle/>
        <a:p>
          <a:endParaRPr lang="tr-TR"/>
        </a:p>
      </dgm:t>
    </dgm:pt>
    <dgm:pt modelId="{BF962205-3B46-4F19-84F5-76BD13DAC1E2}" type="pres">
      <dgm:prSet presAssocID="{6B0CA5F6-A4D5-40C3-82E7-EFB7FBAFA1C9}" presName="hierFlow" presStyleCnt="0"/>
      <dgm:spPr/>
    </dgm:pt>
    <dgm:pt modelId="{ED5EB355-0422-42AC-9A98-11D1C797F8E5}" type="pres">
      <dgm:prSet presAssocID="{6B0CA5F6-A4D5-40C3-82E7-EFB7FBAFA1C9}" presName="hierChild1" presStyleCnt="0">
        <dgm:presLayoutVars>
          <dgm:chPref val="1"/>
          <dgm:animOne val="branch"/>
          <dgm:animLvl val="lvl"/>
        </dgm:presLayoutVars>
      </dgm:prSet>
      <dgm:spPr/>
    </dgm:pt>
    <dgm:pt modelId="{B2D42FB4-A577-475E-BB1D-E4AFAF649C42}" type="pres">
      <dgm:prSet presAssocID="{8E858BB3-F965-4C97-A209-5100F835D9B8}" presName="Name17" presStyleCnt="0"/>
      <dgm:spPr/>
    </dgm:pt>
    <dgm:pt modelId="{BBF6718B-4DF4-43B4-A4AC-6A4791C7871F}" type="pres">
      <dgm:prSet presAssocID="{8E858BB3-F965-4C97-A209-5100F835D9B8}" presName="level1Shape" presStyleLbl="node0" presStyleIdx="0" presStyleCnt="1" custScaleX="74568" custScaleY="26527" custLinFactNeighborX="-1961" custLinFactNeighborY="-33590">
        <dgm:presLayoutVars>
          <dgm:chPref val="3"/>
        </dgm:presLayoutVars>
      </dgm:prSet>
      <dgm:spPr/>
      <dgm:t>
        <a:bodyPr/>
        <a:lstStyle/>
        <a:p>
          <a:endParaRPr lang="tr-TR"/>
        </a:p>
      </dgm:t>
    </dgm:pt>
    <dgm:pt modelId="{B8176251-216A-4F63-A013-3E25C2C7D823}" type="pres">
      <dgm:prSet presAssocID="{8E858BB3-F965-4C97-A209-5100F835D9B8}" presName="hierChild2" presStyleCnt="0"/>
      <dgm:spPr/>
    </dgm:pt>
    <dgm:pt modelId="{933F04E9-0694-48A2-AA83-C2FEA6652EBC}" type="pres">
      <dgm:prSet presAssocID="{60367D84-BF19-4CE9-A304-D9906035704A}" presName="Name25" presStyleLbl="parChTrans1D2" presStyleIdx="0" presStyleCnt="2"/>
      <dgm:spPr/>
      <dgm:t>
        <a:bodyPr/>
        <a:lstStyle/>
        <a:p>
          <a:endParaRPr lang="tr-TR"/>
        </a:p>
      </dgm:t>
    </dgm:pt>
    <dgm:pt modelId="{588B8E83-72DF-41C2-8DA2-EDB1CA144301}" type="pres">
      <dgm:prSet presAssocID="{60367D84-BF19-4CE9-A304-D9906035704A}" presName="connTx" presStyleLbl="parChTrans1D2" presStyleIdx="0" presStyleCnt="2"/>
      <dgm:spPr/>
      <dgm:t>
        <a:bodyPr/>
        <a:lstStyle/>
        <a:p>
          <a:endParaRPr lang="tr-TR"/>
        </a:p>
      </dgm:t>
    </dgm:pt>
    <dgm:pt modelId="{9354C066-318F-4A37-9676-7F3854085060}" type="pres">
      <dgm:prSet presAssocID="{0668EDDE-C42D-4207-9973-E66F8D841EBF}" presName="Name30" presStyleCnt="0"/>
      <dgm:spPr/>
    </dgm:pt>
    <dgm:pt modelId="{FCB45B3C-C5E8-41A0-AF93-1E4A5EC68EAB}" type="pres">
      <dgm:prSet presAssocID="{0668EDDE-C42D-4207-9973-E66F8D841EBF}" presName="level2Shape" presStyleLbl="node2" presStyleIdx="0" presStyleCnt="2" custScaleX="79733" custScaleY="30052" custLinFactNeighborX="1642" custLinFactNeighborY="-34796"/>
      <dgm:spPr/>
      <dgm:t>
        <a:bodyPr/>
        <a:lstStyle/>
        <a:p>
          <a:endParaRPr lang="tr-TR"/>
        </a:p>
      </dgm:t>
    </dgm:pt>
    <dgm:pt modelId="{32201198-76A7-4D26-99AF-D9D7373F37EF}" type="pres">
      <dgm:prSet presAssocID="{0668EDDE-C42D-4207-9973-E66F8D841EBF}" presName="hierChild3" presStyleCnt="0"/>
      <dgm:spPr/>
    </dgm:pt>
    <dgm:pt modelId="{95081FC6-A1E2-4FDD-B42B-719AEEFA71B0}" type="pres">
      <dgm:prSet presAssocID="{14B9E6A7-5CF0-43E5-A66A-8B38ABB5EDF6}" presName="Name25" presStyleLbl="parChTrans1D2" presStyleIdx="1" presStyleCnt="2"/>
      <dgm:spPr/>
      <dgm:t>
        <a:bodyPr/>
        <a:lstStyle/>
        <a:p>
          <a:endParaRPr lang="tr-TR"/>
        </a:p>
      </dgm:t>
    </dgm:pt>
    <dgm:pt modelId="{754A26B8-0FAA-4E1F-A6C3-0527930FEB41}" type="pres">
      <dgm:prSet presAssocID="{14B9E6A7-5CF0-43E5-A66A-8B38ABB5EDF6}" presName="connTx" presStyleLbl="parChTrans1D2" presStyleIdx="1" presStyleCnt="2"/>
      <dgm:spPr/>
      <dgm:t>
        <a:bodyPr/>
        <a:lstStyle/>
        <a:p>
          <a:endParaRPr lang="tr-TR"/>
        </a:p>
      </dgm:t>
    </dgm:pt>
    <dgm:pt modelId="{F028DA9D-B49D-4A47-8E3D-286598F85225}" type="pres">
      <dgm:prSet presAssocID="{D64CF4D8-BF77-429B-903D-F584AF385A79}" presName="Name30" presStyleCnt="0"/>
      <dgm:spPr/>
    </dgm:pt>
    <dgm:pt modelId="{0FE44359-3026-415F-B60F-BE6E0640A68C}" type="pres">
      <dgm:prSet presAssocID="{D64CF4D8-BF77-429B-903D-F584AF385A79}" presName="level2Shape" presStyleLbl="node2" presStyleIdx="1" presStyleCnt="2" custScaleX="77187" custScaleY="32430" custLinFactNeighborX="3548" custLinFactNeighborY="-30292"/>
      <dgm:spPr/>
      <dgm:t>
        <a:bodyPr/>
        <a:lstStyle/>
        <a:p>
          <a:endParaRPr lang="tr-TR"/>
        </a:p>
      </dgm:t>
    </dgm:pt>
    <dgm:pt modelId="{005C01A1-FD82-4201-A1C9-B11069E57D18}" type="pres">
      <dgm:prSet presAssocID="{D64CF4D8-BF77-429B-903D-F584AF385A79}" presName="hierChild3" presStyleCnt="0"/>
      <dgm:spPr/>
    </dgm:pt>
    <dgm:pt modelId="{E658F2C9-351D-4328-9746-3B05CAEA7F01}" type="pres">
      <dgm:prSet presAssocID="{6B0CA5F6-A4D5-40C3-82E7-EFB7FBAFA1C9}" presName="bgShapesFlow" presStyleCnt="0"/>
      <dgm:spPr/>
    </dgm:pt>
  </dgm:ptLst>
  <dgm:cxnLst>
    <dgm:cxn modelId="{36E2C8E5-DDE7-4C56-BA5F-478A7CAD6450}" srcId="{8E858BB3-F965-4C97-A209-5100F835D9B8}" destId="{D64CF4D8-BF77-429B-903D-F584AF385A79}" srcOrd="1" destOrd="0" parTransId="{14B9E6A7-5CF0-43E5-A66A-8B38ABB5EDF6}" sibTransId="{B7029653-6E36-40B6-A30F-AD944BACE8A0}"/>
    <dgm:cxn modelId="{6177855E-22E5-49C5-BE06-F95150E2C554}" type="presOf" srcId="{6B0CA5F6-A4D5-40C3-82E7-EFB7FBAFA1C9}" destId="{53AAAE10-F921-4500-906F-8A6BFB873155}" srcOrd="0" destOrd="0" presId="urn:microsoft.com/office/officeart/2005/8/layout/hierarchy5"/>
    <dgm:cxn modelId="{BAD94F5D-A13E-4178-8AC4-FC342E0820FB}" type="presOf" srcId="{8E858BB3-F965-4C97-A209-5100F835D9B8}" destId="{BBF6718B-4DF4-43B4-A4AC-6A4791C7871F}" srcOrd="0" destOrd="0" presId="urn:microsoft.com/office/officeart/2005/8/layout/hierarchy5"/>
    <dgm:cxn modelId="{67F0EFE2-908F-4262-B1EF-E2A8EF960B2C}" type="presOf" srcId="{60367D84-BF19-4CE9-A304-D9906035704A}" destId="{933F04E9-0694-48A2-AA83-C2FEA6652EBC}" srcOrd="0" destOrd="0" presId="urn:microsoft.com/office/officeart/2005/8/layout/hierarchy5"/>
    <dgm:cxn modelId="{2D27D55D-185E-4E8A-BB06-F07D60957297}" type="presOf" srcId="{14B9E6A7-5CF0-43E5-A66A-8B38ABB5EDF6}" destId="{754A26B8-0FAA-4E1F-A6C3-0527930FEB41}" srcOrd="1" destOrd="0" presId="urn:microsoft.com/office/officeart/2005/8/layout/hierarchy5"/>
    <dgm:cxn modelId="{AFA646A9-3B6C-4697-9365-8B1531B5F6C7}" srcId="{6B0CA5F6-A4D5-40C3-82E7-EFB7FBAFA1C9}" destId="{8E858BB3-F965-4C97-A209-5100F835D9B8}" srcOrd="0" destOrd="0" parTransId="{FFF5ECD8-F797-4754-A871-0677881058CC}" sibTransId="{A16E334B-A9B3-4B4D-AF3B-D919EB6A1B97}"/>
    <dgm:cxn modelId="{FA697C5D-6A19-4858-A3D8-FE2D9D806E82}" type="presOf" srcId="{0668EDDE-C42D-4207-9973-E66F8D841EBF}" destId="{FCB45B3C-C5E8-41A0-AF93-1E4A5EC68EAB}" srcOrd="0" destOrd="0" presId="urn:microsoft.com/office/officeart/2005/8/layout/hierarchy5"/>
    <dgm:cxn modelId="{97954C3E-0846-4F8D-AA42-684193E8B02A}" type="presOf" srcId="{60367D84-BF19-4CE9-A304-D9906035704A}" destId="{588B8E83-72DF-41C2-8DA2-EDB1CA144301}" srcOrd="1" destOrd="0" presId="urn:microsoft.com/office/officeart/2005/8/layout/hierarchy5"/>
    <dgm:cxn modelId="{AAFEBE98-98D7-4EFA-A2F2-5A8AEC7C851D}" srcId="{8E858BB3-F965-4C97-A209-5100F835D9B8}" destId="{0668EDDE-C42D-4207-9973-E66F8D841EBF}" srcOrd="0" destOrd="0" parTransId="{60367D84-BF19-4CE9-A304-D9906035704A}" sibTransId="{7CF4BCDC-34EE-4896-8511-6154D46EBCA9}"/>
    <dgm:cxn modelId="{FA779DC9-1CE4-4D2F-80F9-7C09900B009B}" type="presOf" srcId="{14B9E6A7-5CF0-43E5-A66A-8B38ABB5EDF6}" destId="{95081FC6-A1E2-4FDD-B42B-719AEEFA71B0}" srcOrd="0" destOrd="0" presId="urn:microsoft.com/office/officeart/2005/8/layout/hierarchy5"/>
    <dgm:cxn modelId="{24D59D88-C350-4C1E-BE1B-DC6E7BACB2B2}" type="presOf" srcId="{D64CF4D8-BF77-429B-903D-F584AF385A79}" destId="{0FE44359-3026-415F-B60F-BE6E0640A68C}" srcOrd="0" destOrd="0" presId="urn:microsoft.com/office/officeart/2005/8/layout/hierarchy5"/>
    <dgm:cxn modelId="{7BC4DDC9-BF6E-4CF8-AB1A-FEFD871DD156}" type="presParOf" srcId="{53AAAE10-F921-4500-906F-8A6BFB873155}" destId="{BF962205-3B46-4F19-84F5-76BD13DAC1E2}" srcOrd="0" destOrd="0" presId="urn:microsoft.com/office/officeart/2005/8/layout/hierarchy5"/>
    <dgm:cxn modelId="{1F55F44D-03E2-4F3E-9E27-2476084E1805}" type="presParOf" srcId="{BF962205-3B46-4F19-84F5-76BD13DAC1E2}" destId="{ED5EB355-0422-42AC-9A98-11D1C797F8E5}" srcOrd="0" destOrd="0" presId="urn:microsoft.com/office/officeart/2005/8/layout/hierarchy5"/>
    <dgm:cxn modelId="{49C3C93F-66EE-4E7E-89D2-5F9FE3EE23D0}" type="presParOf" srcId="{ED5EB355-0422-42AC-9A98-11D1C797F8E5}" destId="{B2D42FB4-A577-475E-BB1D-E4AFAF649C42}" srcOrd="0" destOrd="0" presId="urn:microsoft.com/office/officeart/2005/8/layout/hierarchy5"/>
    <dgm:cxn modelId="{E131E1B3-0EA1-4DB6-8E26-2234DC5FE361}" type="presParOf" srcId="{B2D42FB4-A577-475E-BB1D-E4AFAF649C42}" destId="{BBF6718B-4DF4-43B4-A4AC-6A4791C7871F}" srcOrd="0" destOrd="0" presId="urn:microsoft.com/office/officeart/2005/8/layout/hierarchy5"/>
    <dgm:cxn modelId="{913B87CB-A688-4323-BF0B-0BE61164A8C9}" type="presParOf" srcId="{B2D42FB4-A577-475E-BB1D-E4AFAF649C42}" destId="{B8176251-216A-4F63-A013-3E25C2C7D823}" srcOrd="1" destOrd="0" presId="urn:microsoft.com/office/officeart/2005/8/layout/hierarchy5"/>
    <dgm:cxn modelId="{2F7FFE90-3F8D-4018-BF8F-1A1E89C28317}" type="presParOf" srcId="{B8176251-216A-4F63-A013-3E25C2C7D823}" destId="{933F04E9-0694-48A2-AA83-C2FEA6652EBC}" srcOrd="0" destOrd="0" presId="urn:microsoft.com/office/officeart/2005/8/layout/hierarchy5"/>
    <dgm:cxn modelId="{FBBA4D0F-22D2-4D7B-B07E-775D682B60D4}" type="presParOf" srcId="{933F04E9-0694-48A2-AA83-C2FEA6652EBC}" destId="{588B8E83-72DF-41C2-8DA2-EDB1CA144301}" srcOrd="0" destOrd="0" presId="urn:microsoft.com/office/officeart/2005/8/layout/hierarchy5"/>
    <dgm:cxn modelId="{2DBC0EA0-E26F-4E7A-BB26-2B3CEAF77116}" type="presParOf" srcId="{B8176251-216A-4F63-A013-3E25C2C7D823}" destId="{9354C066-318F-4A37-9676-7F3854085060}" srcOrd="1" destOrd="0" presId="urn:microsoft.com/office/officeart/2005/8/layout/hierarchy5"/>
    <dgm:cxn modelId="{387DA215-340F-452F-AAA9-EE296E563ED9}" type="presParOf" srcId="{9354C066-318F-4A37-9676-7F3854085060}" destId="{FCB45B3C-C5E8-41A0-AF93-1E4A5EC68EAB}" srcOrd="0" destOrd="0" presId="urn:microsoft.com/office/officeart/2005/8/layout/hierarchy5"/>
    <dgm:cxn modelId="{455C1B8B-AF22-4A74-9FC3-E27C72D709FB}" type="presParOf" srcId="{9354C066-318F-4A37-9676-7F3854085060}" destId="{32201198-76A7-4D26-99AF-D9D7373F37EF}" srcOrd="1" destOrd="0" presId="urn:microsoft.com/office/officeart/2005/8/layout/hierarchy5"/>
    <dgm:cxn modelId="{6CC9DAE2-7541-423E-B65C-B95CC14F2518}" type="presParOf" srcId="{B8176251-216A-4F63-A013-3E25C2C7D823}" destId="{95081FC6-A1E2-4FDD-B42B-719AEEFA71B0}" srcOrd="2" destOrd="0" presId="urn:microsoft.com/office/officeart/2005/8/layout/hierarchy5"/>
    <dgm:cxn modelId="{A75BC779-F9A3-4B77-8290-7C8858B9BF5A}" type="presParOf" srcId="{95081FC6-A1E2-4FDD-B42B-719AEEFA71B0}" destId="{754A26B8-0FAA-4E1F-A6C3-0527930FEB41}" srcOrd="0" destOrd="0" presId="urn:microsoft.com/office/officeart/2005/8/layout/hierarchy5"/>
    <dgm:cxn modelId="{A126A429-0E24-4C6D-A8A9-E3EA288AD45B}" type="presParOf" srcId="{B8176251-216A-4F63-A013-3E25C2C7D823}" destId="{F028DA9D-B49D-4A47-8E3D-286598F85225}" srcOrd="3" destOrd="0" presId="urn:microsoft.com/office/officeart/2005/8/layout/hierarchy5"/>
    <dgm:cxn modelId="{220ED646-5A30-48F6-B381-4A9BBF14D450}" type="presParOf" srcId="{F028DA9D-B49D-4A47-8E3D-286598F85225}" destId="{0FE44359-3026-415F-B60F-BE6E0640A68C}" srcOrd="0" destOrd="0" presId="urn:microsoft.com/office/officeart/2005/8/layout/hierarchy5"/>
    <dgm:cxn modelId="{16050571-6813-4D14-893A-01D4F90CEBDA}" type="presParOf" srcId="{F028DA9D-B49D-4A47-8E3D-286598F85225}" destId="{005C01A1-FD82-4201-A1C9-B11069E57D18}" srcOrd="1" destOrd="0" presId="urn:microsoft.com/office/officeart/2005/8/layout/hierarchy5"/>
    <dgm:cxn modelId="{FA949FC2-A71A-4532-A4AF-43B75363F78C}" type="presParOf" srcId="{53AAAE10-F921-4500-906F-8A6BFB873155}" destId="{E658F2C9-351D-4328-9746-3B05CAEA7F0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37A0D-F8C2-4254-A02B-41EED5A015A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6F2B023B-BBFC-4076-9A91-E473081D2701}">
      <dgm:prSet phldrT="[Metin]"/>
      <dgm:spPr/>
      <dgm:t>
        <a:bodyPr/>
        <a:lstStyle/>
        <a:p>
          <a:r>
            <a:rPr lang="tr-TR" dirty="0" smtClean="0"/>
            <a:t>AZ GÖRME</a:t>
          </a:r>
          <a:endParaRPr lang="tr-TR" dirty="0"/>
        </a:p>
      </dgm:t>
    </dgm:pt>
    <dgm:pt modelId="{BF03A838-3B24-4CEC-84EC-A83DDEA1DDD1}" type="parTrans" cxnId="{4E525BA6-7872-43F3-A9DF-2E29F137D589}">
      <dgm:prSet/>
      <dgm:spPr/>
      <dgm:t>
        <a:bodyPr/>
        <a:lstStyle/>
        <a:p>
          <a:endParaRPr lang="tr-TR"/>
        </a:p>
      </dgm:t>
    </dgm:pt>
    <dgm:pt modelId="{A014B60D-20AD-49A4-A2BA-EBFFB3BDFA1F}" type="sibTrans" cxnId="{4E525BA6-7872-43F3-A9DF-2E29F137D589}">
      <dgm:prSet/>
      <dgm:spPr/>
      <dgm:t>
        <a:bodyPr/>
        <a:lstStyle/>
        <a:p>
          <a:endParaRPr lang="tr-TR"/>
        </a:p>
      </dgm:t>
    </dgm:pt>
    <dgm:pt modelId="{38D9AC19-3DC0-4C66-818A-FD3A3761706E}">
      <dgm:prSet phldrT="[Metin]"/>
      <dgm:spPr/>
      <dgm:t>
        <a:bodyPr/>
        <a:lstStyle/>
        <a:p>
          <a:r>
            <a:rPr lang="tr-TR" dirty="0" smtClean="0"/>
            <a:t>ORTA</a:t>
          </a:r>
          <a:endParaRPr lang="tr-TR" dirty="0"/>
        </a:p>
      </dgm:t>
    </dgm:pt>
    <dgm:pt modelId="{E9CB14AE-1EA3-467D-853B-76C176CB1314}" type="parTrans" cxnId="{64629A9D-8A0A-4392-9543-2D3113EB5BFF}">
      <dgm:prSet/>
      <dgm:spPr/>
      <dgm:t>
        <a:bodyPr/>
        <a:lstStyle/>
        <a:p>
          <a:endParaRPr lang="tr-TR"/>
        </a:p>
      </dgm:t>
    </dgm:pt>
    <dgm:pt modelId="{B913A611-80A7-413D-BA44-AB012E96CCBC}" type="sibTrans" cxnId="{64629A9D-8A0A-4392-9543-2D3113EB5BFF}">
      <dgm:prSet/>
      <dgm:spPr/>
      <dgm:t>
        <a:bodyPr/>
        <a:lstStyle/>
        <a:p>
          <a:endParaRPr lang="tr-TR"/>
        </a:p>
      </dgm:t>
    </dgm:pt>
    <dgm:pt modelId="{89C03B2C-4B5A-4CF0-812A-40D4B17CA4FA}">
      <dgm:prSet phldrT="[Metin]"/>
      <dgm:spPr/>
      <dgm:t>
        <a:bodyPr/>
        <a:lstStyle/>
        <a:p>
          <a:r>
            <a:rPr lang="tr-TR" dirty="0" smtClean="0"/>
            <a:t>DÜŞÜK</a:t>
          </a:r>
          <a:endParaRPr lang="tr-TR" dirty="0"/>
        </a:p>
      </dgm:t>
    </dgm:pt>
    <dgm:pt modelId="{E28D1490-2E65-497C-91C1-B52F575E666B}" type="parTrans" cxnId="{4A7AB052-EACA-4293-B78A-258BC97E80A5}">
      <dgm:prSet/>
      <dgm:spPr/>
      <dgm:t>
        <a:bodyPr/>
        <a:lstStyle/>
        <a:p>
          <a:endParaRPr lang="tr-TR"/>
        </a:p>
      </dgm:t>
    </dgm:pt>
    <dgm:pt modelId="{3AEE73F9-40FC-4381-9350-636F1A33BC47}" type="sibTrans" cxnId="{4A7AB052-EACA-4293-B78A-258BC97E80A5}">
      <dgm:prSet/>
      <dgm:spPr/>
      <dgm:t>
        <a:bodyPr/>
        <a:lstStyle/>
        <a:p>
          <a:endParaRPr lang="tr-TR"/>
        </a:p>
      </dgm:t>
    </dgm:pt>
    <dgm:pt modelId="{10732587-1794-4737-B433-C2918AE99112}">
      <dgm:prSet phldrT="[Metin]"/>
      <dgm:spPr/>
      <dgm:t>
        <a:bodyPr/>
        <a:lstStyle/>
        <a:p>
          <a:r>
            <a:rPr lang="tr-TR" dirty="0" smtClean="0"/>
            <a:t>KÖRE YAKIN </a:t>
          </a:r>
          <a:endParaRPr lang="tr-TR" dirty="0"/>
        </a:p>
      </dgm:t>
    </dgm:pt>
    <dgm:pt modelId="{79E74E3B-9A0F-43D1-9040-952347F799E0}" type="parTrans" cxnId="{ADC40C15-EB70-484E-8BF9-9D653CD074F2}">
      <dgm:prSet/>
      <dgm:spPr/>
      <dgm:t>
        <a:bodyPr/>
        <a:lstStyle/>
        <a:p>
          <a:endParaRPr lang="tr-TR"/>
        </a:p>
      </dgm:t>
    </dgm:pt>
    <dgm:pt modelId="{F59740AC-F5CB-43D9-90E3-D4D9F32E5EF2}" type="sibTrans" cxnId="{ADC40C15-EB70-484E-8BF9-9D653CD074F2}">
      <dgm:prSet/>
      <dgm:spPr/>
      <dgm:t>
        <a:bodyPr/>
        <a:lstStyle/>
        <a:p>
          <a:endParaRPr lang="tr-TR"/>
        </a:p>
      </dgm:t>
    </dgm:pt>
    <dgm:pt modelId="{6B38988F-E087-41A5-9124-1A2AD8AA0265}">
      <dgm:prSet phldrT="[Metin]"/>
      <dgm:spPr/>
      <dgm:t>
        <a:bodyPr/>
        <a:lstStyle/>
        <a:p>
          <a:r>
            <a:rPr lang="tr-TR" dirty="0" smtClean="0"/>
            <a:t>ÇOK DÜŞÜK</a:t>
          </a:r>
          <a:endParaRPr lang="tr-TR" dirty="0"/>
        </a:p>
      </dgm:t>
    </dgm:pt>
    <dgm:pt modelId="{737A7A06-A284-4C16-8616-8A0FD90458E0}" type="parTrans" cxnId="{E0BB3E81-836D-4980-85F1-87F6E10EB4BD}">
      <dgm:prSet/>
      <dgm:spPr/>
      <dgm:t>
        <a:bodyPr/>
        <a:lstStyle/>
        <a:p>
          <a:endParaRPr lang="tr-TR"/>
        </a:p>
      </dgm:t>
    </dgm:pt>
    <dgm:pt modelId="{76E025AC-3E17-445E-86CD-2CDA09625C75}" type="sibTrans" cxnId="{E0BB3E81-836D-4980-85F1-87F6E10EB4BD}">
      <dgm:prSet/>
      <dgm:spPr/>
      <dgm:t>
        <a:bodyPr/>
        <a:lstStyle/>
        <a:p>
          <a:endParaRPr lang="tr-TR"/>
        </a:p>
      </dgm:t>
    </dgm:pt>
    <dgm:pt modelId="{1EA11BDF-2A87-4099-9A78-33DED76B88B6}" type="pres">
      <dgm:prSet presAssocID="{82637A0D-F8C2-4254-A02B-41EED5A015AC}" presName="diagram" presStyleCnt="0">
        <dgm:presLayoutVars>
          <dgm:chPref val="1"/>
          <dgm:dir/>
          <dgm:animOne val="branch"/>
          <dgm:animLvl val="lvl"/>
          <dgm:resizeHandles val="exact"/>
        </dgm:presLayoutVars>
      </dgm:prSet>
      <dgm:spPr/>
      <dgm:t>
        <a:bodyPr/>
        <a:lstStyle/>
        <a:p>
          <a:endParaRPr lang="tr-TR"/>
        </a:p>
      </dgm:t>
    </dgm:pt>
    <dgm:pt modelId="{2A55B09B-8BF2-417B-9D25-B498E5F55107}" type="pres">
      <dgm:prSet presAssocID="{6F2B023B-BBFC-4076-9A91-E473081D2701}" presName="root1" presStyleCnt="0"/>
      <dgm:spPr/>
    </dgm:pt>
    <dgm:pt modelId="{526A57AD-0067-495E-8925-CAD10B97D713}" type="pres">
      <dgm:prSet presAssocID="{6F2B023B-BBFC-4076-9A91-E473081D2701}" presName="LevelOneTextNode" presStyleLbl="node0" presStyleIdx="0" presStyleCnt="1" custScaleX="66148" custScaleY="28561" custLinFactNeighborX="5987" custLinFactNeighborY="-27159">
        <dgm:presLayoutVars>
          <dgm:chPref val="3"/>
        </dgm:presLayoutVars>
      </dgm:prSet>
      <dgm:spPr/>
      <dgm:t>
        <a:bodyPr/>
        <a:lstStyle/>
        <a:p>
          <a:endParaRPr lang="tr-TR"/>
        </a:p>
      </dgm:t>
    </dgm:pt>
    <dgm:pt modelId="{FADD814D-A365-4E49-AF46-64C0FDBAC331}" type="pres">
      <dgm:prSet presAssocID="{6F2B023B-BBFC-4076-9A91-E473081D2701}" presName="level2hierChild" presStyleCnt="0"/>
      <dgm:spPr/>
    </dgm:pt>
    <dgm:pt modelId="{F89420D2-D326-4350-B229-B08E963355B5}" type="pres">
      <dgm:prSet presAssocID="{E9CB14AE-1EA3-467D-853B-76C176CB1314}" presName="conn2-1" presStyleLbl="parChTrans1D2" presStyleIdx="0" presStyleCnt="4"/>
      <dgm:spPr/>
      <dgm:t>
        <a:bodyPr/>
        <a:lstStyle/>
        <a:p>
          <a:endParaRPr lang="tr-TR"/>
        </a:p>
      </dgm:t>
    </dgm:pt>
    <dgm:pt modelId="{F7738EB8-8D13-462A-8CCF-B447CC7FCE87}" type="pres">
      <dgm:prSet presAssocID="{E9CB14AE-1EA3-467D-853B-76C176CB1314}" presName="connTx" presStyleLbl="parChTrans1D2" presStyleIdx="0" presStyleCnt="4"/>
      <dgm:spPr/>
      <dgm:t>
        <a:bodyPr/>
        <a:lstStyle/>
        <a:p>
          <a:endParaRPr lang="tr-TR"/>
        </a:p>
      </dgm:t>
    </dgm:pt>
    <dgm:pt modelId="{7A691E1F-67A7-4272-A3EF-C9A17DF07642}" type="pres">
      <dgm:prSet presAssocID="{38D9AC19-3DC0-4C66-818A-FD3A3761706E}" presName="root2" presStyleCnt="0"/>
      <dgm:spPr/>
    </dgm:pt>
    <dgm:pt modelId="{3F3CE123-2F10-4280-BE20-B01014BE8911}" type="pres">
      <dgm:prSet presAssocID="{38D9AC19-3DC0-4C66-818A-FD3A3761706E}" presName="LevelTwoTextNode" presStyleLbl="node2" presStyleIdx="0" presStyleCnt="4" custScaleX="65110" custScaleY="24249" custLinFactNeighborX="7491" custLinFactNeighborY="-12386">
        <dgm:presLayoutVars>
          <dgm:chPref val="3"/>
        </dgm:presLayoutVars>
      </dgm:prSet>
      <dgm:spPr/>
      <dgm:t>
        <a:bodyPr/>
        <a:lstStyle/>
        <a:p>
          <a:endParaRPr lang="tr-TR"/>
        </a:p>
      </dgm:t>
    </dgm:pt>
    <dgm:pt modelId="{1122A235-5C7B-42FB-8911-528CD3154D25}" type="pres">
      <dgm:prSet presAssocID="{38D9AC19-3DC0-4C66-818A-FD3A3761706E}" presName="level3hierChild" presStyleCnt="0"/>
      <dgm:spPr/>
    </dgm:pt>
    <dgm:pt modelId="{44BAA5F5-F4C2-4EB9-A3F9-C6EA28F8BAC3}" type="pres">
      <dgm:prSet presAssocID="{E28D1490-2E65-497C-91C1-B52F575E666B}" presName="conn2-1" presStyleLbl="parChTrans1D2" presStyleIdx="1" presStyleCnt="4"/>
      <dgm:spPr/>
      <dgm:t>
        <a:bodyPr/>
        <a:lstStyle/>
        <a:p>
          <a:endParaRPr lang="tr-TR"/>
        </a:p>
      </dgm:t>
    </dgm:pt>
    <dgm:pt modelId="{25C921E6-DA17-4D99-9D81-B62A46DFE214}" type="pres">
      <dgm:prSet presAssocID="{E28D1490-2E65-497C-91C1-B52F575E666B}" presName="connTx" presStyleLbl="parChTrans1D2" presStyleIdx="1" presStyleCnt="4"/>
      <dgm:spPr/>
      <dgm:t>
        <a:bodyPr/>
        <a:lstStyle/>
        <a:p>
          <a:endParaRPr lang="tr-TR"/>
        </a:p>
      </dgm:t>
    </dgm:pt>
    <dgm:pt modelId="{05C988C6-1D3C-4252-96E9-272DB0F1ABFC}" type="pres">
      <dgm:prSet presAssocID="{89C03B2C-4B5A-4CF0-812A-40D4B17CA4FA}" presName="root2" presStyleCnt="0"/>
      <dgm:spPr/>
    </dgm:pt>
    <dgm:pt modelId="{4E392B36-EAC3-4702-8995-897D62AB9EB4}" type="pres">
      <dgm:prSet presAssocID="{89C03B2C-4B5A-4CF0-812A-40D4B17CA4FA}" presName="LevelTwoTextNode" presStyleLbl="node2" presStyleIdx="1" presStyleCnt="4" custScaleX="63492" custScaleY="22144" custLinFactNeighborX="826" custLinFactNeighborY="-18191">
        <dgm:presLayoutVars>
          <dgm:chPref val="3"/>
        </dgm:presLayoutVars>
      </dgm:prSet>
      <dgm:spPr/>
      <dgm:t>
        <a:bodyPr/>
        <a:lstStyle/>
        <a:p>
          <a:endParaRPr lang="tr-TR"/>
        </a:p>
      </dgm:t>
    </dgm:pt>
    <dgm:pt modelId="{FCCB94C9-530B-4866-9DE4-B746627E4767}" type="pres">
      <dgm:prSet presAssocID="{89C03B2C-4B5A-4CF0-812A-40D4B17CA4FA}" presName="level3hierChild" presStyleCnt="0"/>
      <dgm:spPr/>
    </dgm:pt>
    <dgm:pt modelId="{B24AC367-0B07-4568-916F-0165977DDFF3}" type="pres">
      <dgm:prSet presAssocID="{737A7A06-A284-4C16-8616-8A0FD90458E0}" presName="conn2-1" presStyleLbl="parChTrans1D2" presStyleIdx="2" presStyleCnt="4"/>
      <dgm:spPr/>
      <dgm:t>
        <a:bodyPr/>
        <a:lstStyle/>
        <a:p>
          <a:endParaRPr lang="tr-TR"/>
        </a:p>
      </dgm:t>
    </dgm:pt>
    <dgm:pt modelId="{AAE666C6-3335-4077-AEC9-DF066DF409B1}" type="pres">
      <dgm:prSet presAssocID="{737A7A06-A284-4C16-8616-8A0FD90458E0}" presName="connTx" presStyleLbl="parChTrans1D2" presStyleIdx="2" presStyleCnt="4"/>
      <dgm:spPr/>
      <dgm:t>
        <a:bodyPr/>
        <a:lstStyle/>
        <a:p>
          <a:endParaRPr lang="tr-TR"/>
        </a:p>
      </dgm:t>
    </dgm:pt>
    <dgm:pt modelId="{EC596A81-14D4-4C90-8819-F26CF4839979}" type="pres">
      <dgm:prSet presAssocID="{6B38988F-E087-41A5-9124-1A2AD8AA0265}" presName="root2" presStyleCnt="0"/>
      <dgm:spPr/>
    </dgm:pt>
    <dgm:pt modelId="{40FF6D0A-A981-4068-998C-0219B258DFCF}" type="pres">
      <dgm:prSet presAssocID="{6B38988F-E087-41A5-9124-1A2AD8AA0265}" presName="LevelTwoTextNode" presStyleLbl="node2" presStyleIdx="2" presStyleCnt="4" custScaleX="66029" custScaleY="19305" custLinFactNeighborX="826" custLinFactNeighborY="-25189">
        <dgm:presLayoutVars>
          <dgm:chPref val="3"/>
        </dgm:presLayoutVars>
      </dgm:prSet>
      <dgm:spPr/>
      <dgm:t>
        <a:bodyPr/>
        <a:lstStyle/>
        <a:p>
          <a:endParaRPr lang="tr-TR"/>
        </a:p>
      </dgm:t>
    </dgm:pt>
    <dgm:pt modelId="{D1A36B5F-505A-4494-9F04-47624081E7E3}" type="pres">
      <dgm:prSet presAssocID="{6B38988F-E087-41A5-9124-1A2AD8AA0265}" presName="level3hierChild" presStyleCnt="0"/>
      <dgm:spPr/>
    </dgm:pt>
    <dgm:pt modelId="{629F048E-17DF-48E3-9917-6C7DA3498D20}" type="pres">
      <dgm:prSet presAssocID="{79E74E3B-9A0F-43D1-9040-952347F799E0}" presName="conn2-1" presStyleLbl="parChTrans1D2" presStyleIdx="3" presStyleCnt="4"/>
      <dgm:spPr/>
      <dgm:t>
        <a:bodyPr/>
        <a:lstStyle/>
        <a:p>
          <a:endParaRPr lang="tr-TR"/>
        </a:p>
      </dgm:t>
    </dgm:pt>
    <dgm:pt modelId="{CE91E78E-557E-4FC9-885A-426F8E52A5E5}" type="pres">
      <dgm:prSet presAssocID="{79E74E3B-9A0F-43D1-9040-952347F799E0}" presName="connTx" presStyleLbl="parChTrans1D2" presStyleIdx="3" presStyleCnt="4"/>
      <dgm:spPr/>
      <dgm:t>
        <a:bodyPr/>
        <a:lstStyle/>
        <a:p>
          <a:endParaRPr lang="tr-TR"/>
        </a:p>
      </dgm:t>
    </dgm:pt>
    <dgm:pt modelId="{58C79F6B-5E4D-4B0C-B7A3-293C6380997B}" type="pres">
      <dgm:prSet presAssocID="{10732587-1794-4737-B433-C2918AE99112}" presName="root2" presStyleCnt="0"/>
      <dgm:spPr/>
    </dgm:pt>
    <dgm:pt modelId="{C8A8C8C2-1D80-45C3-B2EC-7976508646D4}" type="pres">
      <dgm:prSet presAssocID="{10732587-1794-4737-B433-C2918AE99112}" presName="LevelTwoTextNode" presStyleLbl="node2" presStyleIdx="3" presStyleCnt="4" custScaleX="65005" custScaleY="26355" custLinFactNeighborX="826" custLinFactNeighborY="-35378">
        <dgm:presLayoutVars>
          <dgm:chPref val="3"/>
        </dgm:presLayoutVars>
      </dgm:prSet>
      <dgm:spPr/>
      <dgm:t>
        <a:bodyPr/>
        <a:lstStyle/>
        <a:p>
          <a:endParaRPr lang="tr-TR"/>
        </a:p>
      </dgm:t>
    </dgm:pt>
    <dgm:pt modelId="{91671727-FDE0-4B4D-8015-29A4402705BD}" type="pres">
      <dgm:prSet presAssocID="{10732587-1794-4737-B433-C2918AE99112}" presName="level3hierChild" presStyleCnt="0"/>
      <dgm:spPr/>
    </dgm:pt>
  </dgm:ptLst>
  <dgm:cxnLst>
    <dgm:cxn modelId="{FE2BC98E-056A-422A-94FA-6B893E881C4E}" type="presOf" srcId="{89C03B2C-4B5A-4CF0-812A-40D4B17CA4FA}" destId="{4E392B36-EAC3-4702-8995-897D62AB9EB4}" srcOrd="0" destOrd="0" presId="urn:microsoft.com/office/officeart/2005/8/layout/hierarchy2"/>
    <dgm:cxn modelId="{3A9B8719-5EE7-4A1B-B47C-93731C1E2C3A}" type="presOf" srcId="{E9CB14AE-1EA3-467D-853B-76C176CB1314}" destId="{F7738EB8-8D13-462A-8CCF-B447CC7FCE87}" srcOrd="1" destOrd="0" presId="urn:microsoft.com/office/officeart/2005/8/layout/hierarchy2"/>
    <dgm:cxn modelId="{ECB54D91-3F6B-4D73-B9AF-D8EA63125EB1}" type="presOf" srcId="{79E74E3B-9A0F-43D1-9040-952347F799E0}" destId="{CE91E78E-557E-4FC9-885A-426F8E52A5E5}" srcOrd="1" destOrd="0" presId="urn:microsoft.com/office/officeart/2005/8/layout/hierarchy2"/>
    <dgm:cxn modelId="{ADC40C15-EB70-484E-8BF9-9D653CD074F2}" srcId="{6F2B023B-BBFC-4076-9A91-E473081D2701}" destId="{10732587-1794-4737-B433-C2918AE99112}" srcOrd="3" destOrd="0" parTransId="{79E74E3B-9A0F-43D1-9040-952347F799E0}" sibTransId="{F59740AC-F5CB-43D9-90E3-D4D9F32E5EF2}"/>
    <dgm:cxn modelId="{E0BB3E81-836D-4980-85F1-87F6E10EB4BD}" srcId="{6F2B023B-BBFC-4076-9A91-E473081D2701}" destId="{6B38988F-E087-41A5-9124-1A2AD8AA0265}" srcOrd="2" destOrd="0" parTransId="{737A7A06-A284-4C16-8616-8A0FD90458E0}" sibTransId="{76E025AC-3E17-445E-86CD-2CDA09625C75}"/>
    <dgm:cxn modelId="{64629A9D-8A0A-4392-9543-2D3113EB5BFF}" srcId="{6F2B023B-BBFC-4076-9A91-E473081D2701}" destId="{38D9AC19-3DC0-4C66-818A-FD3A3761706E}" srcOrd="0" destOrd="0" parTransId="{E9CB14AE-1EA3-467D-853B-76C176CB1314}" sibTransId="{B913A611-80A7-413D-BA44-AB012E96CCBC}"/>
    <dgm:cxn modelId="{13C6E461-B6AB-408B-B748-D7BB117A0035}" type="presOf" srcId="{E28D1490-2E65-497C-91C1-B52F575E666B}" destId="{25C921E6-DA17-4D99-9D81-B62A46DFE214}" srcOrd="1" destOrd="0" presId="urn:microsoft.com/office/officeart/2005/8/layout/hierarchy2"/>
    <dgm:cxn modelId="{4A7AB052-EACA-4293-B78A-258BC97E80A5}" srcId="{6F2B023B-BBFC-4076-9A91-E473081D2701}" destId="{89C03B2C-4B5A-4CF0-812A-40D4B17CA4FA}" srcOrd="1" destOrd="0" parTransId="{E28D1490-2E65-497C-91C1-B52F575E666B}" sibTransId="{3AEE73F9-40FC-4381-9350-636F1A33BC47}"/>
    <dgm:cxn modelId="{2B46DE05-4D2F-4523-8BD2-60385EA4E282}" type="presOf" srcId="{79E74E3B-9A0F-43D1-9040-952347F799E0}" destId="{629F048E-17DF-48E3-9917-6C7DA3498D20}" srcOrd="0" destOrd="0" presId="urn:microsoft.com/office/officeart/2005/8/layout/hierarchy2"/>
    <dgm:cxn modelId="{74A0DBB0-3475-416D-8870-62715EBA44DC}" type="presOf" srcId="{38D9AC19-3DC0-4C66-818A-FD3A3761706E}" destId="{3F3CE123-2F10-4280-BE20-B01014BE8911}" srcOrd="0" destOrd="0" presId="urn:microsoft.com/office/officeart/2005/8/layout/hierarchy2"/>
    <dgm:cxn modelId="{4E525BA6-7872-43F3-A9DF-2E29F137D589}" srcId="{82637A0D-F8C2-4254-A02B-41EED5A015AC}" destId="{6F2B023B-BBFC-4076-9A91-E473081D2701}" srcOrd="0" destOrd="0" parTransId="{BF03A838-3B24-4CEC-84EC-A83DDEA1DDD1}" sibTransId="{A014B60D-20AD-49A4-A2BA-EBFFB3BDFA1F}"/>
    <dgm:cxn modelId="{B3B127A5-9A8D-4796-866E-42973F9D9D12}" type="presOf" srcId="{82637A0D-F8C2-4254-A02B-41EED5A015AC}" destId="{1EA11BDF-2A87-4099-9A78-33DED76B88B6}" srcOrd="0" destOrd="0" presId="urn:microsoft.com/office/officeart/2005/8/layout/hierarchy2"/>
    <dgm:cxn modelId="{73AE959D-2C3F-4F1D-A579-9D2BD822F64C}" type="presOf" srcId="{737A7A06-A284-4C16-8616-8A0FD90458E0}" destId="{B24AC367-0B07-4568-916F-0165977DDFF3}" srcOrd="0" destOrd="0" presId="urn:microsoft.com/office/officeart/2005/8/layout/hierarchy2"/>
    <dgm:cxn modelId="{7BBFF22E-F60B-4290-93DA-11D6A6B6C0F9}" type="presOf" srcId="{6B38988F-E087-41A5-9124-1A2AD8AA0265}" destId="{40FF6D0A-A981-4068-998C-0219B258DFCF}" srcOrd="0" destOrd="0" presId="urn:microsoft.com/office/officeart/2005/8/layout/hierarchy2"/>
    <dgm:cxn modelId="{924EE998-9E9C-405F-86BF-6EB0540F1B47}" type="presOf" srcId="{10732587-1794-4737-B433-C2918AE99112}" destId="{C8A8C8C2-1D80-45C3-B2EC-7976508646D4}" srcOrd="0" destOrd="0" presId="urn:microsoft.com/office/officeart/2005/8/layout/hierarchy2"/>
    <dgm:cxn modelId="{3A8BFE36-2B71-4E99-9E1E-E2F5DB1AD923}" type="presOf" srcId="{737A7A06-A284-4C16-8616-8A0FD90458E0}" destId="{AAE666C6-3335-4077-AEC9-DF066DF409B1}" srcOrd="1" destOrd="0" presId="urn:microsoft.com/office/officeart/2005/8/layout/hierarchy2"/>
    <dgm:cxn modelId="{72318931-B77F-4E8C-9F0E-F4D64C776461}" type="presOf" srcId="{E9CB14AE-1EA3-467D-853B-76C176CB1314}" destId="{F89420D2-D326-4350-B229-B08E963355B5}" srcOrd="0" destOrd="0" presId="urn:microsoft.com/office/officeart/2005/8/layout/hierarchy2"/>
    <dgm:cxn modelId="{2D11C742-26F3-4EA9-98E4-6EBFF309E4ED}" type="presOf" srcId="{6F2B023B-BBFC-4076-9A91-E473081D2701}" destId="{526A57AD-0067-495E-8925-CAD10B97D713}" srcOrd="0" destOrd="0" presId="urn:microsoft.com/office/officeart/2005/8/layout/hierarchy2"/>
    <dgm:cxn modelId="{082D54BE-95A3-4070-AB57-33C6E71B5F94}" type="presOf" srcId="{E28D1490-2E65-497C-91C1-B52F575E666B}" destId="{44BAA5F5-F4C2-4EB9-A3F9-C6EA28F8BAC3}" srcOrd="0" destOrd="0" presId="urn:microsoft.com/office/officeart/2005/8/layout/hierarchy2"/>
    <dgm:cxn modelId="{54A37EC9-B533-4719-BF26-F8005504F524}" type="presParOf" srcId="{1EA11BDF-2A87-4099-9A78-33DED76B88B6}" destId="{2A55B09B-8BF2-417B-9D25-B498E5F55107}" srcOrd="0" destOrd="0" presId="urn:microsoft.com/office/officeart/2005/8/layout/hierarchy2"/>
    <dgm:cxn modelId="{BD1BE236-A23A-4230-8AC3-345362DFFB7A}" type="presParOf" srcId="{2A55B09B-8BF2-417B-9D25-B498E5F55107}" destId="{526A57AD-0067-495E-8925-CAD10B97D713}" srcOrd="0" destOrd="0" presId="urn:microsoft.com/office/officeart/2005/8/layout/hierarchy2"/>
    <dgm:cxn modelId="{0DDAC2A8-642F-45B3-B919-F9C215772A72}" type="presParOf" srcId="{2A55B09B-8BF2-417B-9D25-B498E5F55107}" destId="{FADD814D-A365-4E49-AF46-64C0FDBAC331}" srcOrd="1" destOrd="0" presId="urn:microsoft.com/office/officeart/2005/8/layout/hierarchy2"/>
    <dgm:cxn modelId="{1EF6E5BA-32E0-4FCF-ABA2-248F070FE203}" type="presParOf" srcId="{FADD814D-A365-4E49-AF46-64C0FDBAC331}" destId="{F89420D2-D326-4350-B229-B08E963355B5}" srcOrd="0" destOrd="0" presId="urn:microsoft.com/office/officeart/2005/8/layout/hierarchy2"/>
    <dgm:cxn modelId="{CB1ECB48-8BC4-4AAC-A71A-6C5964A5A641}" type="presParOf" srcId="{F89420D2-D326-4350-B229-B08E963355B5}" destId="{F7738EB8-8D13-462A-8CCF-B447CC7FCE87}" srcOrd="0" destOrd="0" presId="urn:microsoft.com/office/officeart/2005/8/layout/hierarchy2"/>
    <dgm:cxn modelId="{DF568566-81BC-4A27-9A90-ED29398538F4}" type="presParOf" srcId="{FADD814D-A365-4E49-AF46-64C0FDBAC331}" destId="{7A691E1F-67A7-4272-A3EF-C9A17DF07642}" srcOrd="1" destOrd="0" presId="urn:microsoft.com/office/officeart/2005/8/layout/hierarchy2"/>
    <dgm:cxn modelId="{780D5A4E-4353-4C38-A2DF-A0823C54EA79}" type="presParOf" srcId="{7A691E1F-67A7-4272-A3EF-C9A17DF07642}" destId="{3F3CE123-2F10-4280-BE20-B01014BE8911}" srcOrd="0" destOrd="0" presId="urn:microsoft.com/office/officeart/2005/8/layout/hierarchy2"/>
    <dgm:cxn modelId="{21010C07-2F7A-4650-B5F7-8ADDE45D7387}" type="presParOf" srcId="{7A691E1F-67A7-4272-A3EF-C9A17DF07642}" destId="{1122A235-5C7B-42FB-8911-528CD3154D25}" srcOrd="1" destOrd="0" presId="urn:microsoft.com/office/officeart/2005/8/layout/hierarchy2"/>
    <dgm:cxn modelId="{0BA6027C-E9D5-41DF-9B49-6227A6AAE181}" type="presParOf" srcId="{FADD814D-A365-4E49-AF46-64C0FDBAC331}" destId="{44BAA5F5-F4C2-4EB9-A3F9-C6EA28F8BAC3}" srcOrd="2" destOrd="0" presId="urn:microsoft.com/office/officeart/2005/8/layout/hierarchy2"/>
    <dgm:cxn modelId="{C9259A64-64C1-4C09-A664-8D29EA1AA34D}" type="presParOf" srcId="{44BAA5F5-F4C2-4EB9-A3F9-C6EA28F8BAC3}" destId="{25C921E6-DA17-4D99-9D81-B62A46DFE214}" srcOrd="0" destOrd="0" presId="urn:microsoft.com/office/officeart/2005/8/layout/hierarchy2"/>
    <dgm:cxn modelId="{ACD61FFD-E8C6-438E-A7AE-B3EF7171F39D}" type="presParOf" srcId="{FADD814D-A365-4E49-AF46-64C0FDBAC331}" destId="{05C988C6-1D3C-4252-96E9-272DB0F1ABFC}" srcOrd="3" destOrd="0" presId="urn:microsoft.com/office/officeart/2005/8/layout/hierarchy2"/>
    <dgm:cxn modelId="{1768EFA0-7304-44AC-B548-0E20DC85B759}" type="presParOf" srcId="{05C988C6-1D3C-4252-96E9-272DB0F1ABFC}" destId="{4E392B36-EAC3-4702-8995-897D62AB9EB4}" srcOrd="0" destOrd="0" presId="urn:microsoft.com/office/officeart/2005/8/layout/hierarchy2"/>
    <dgm:cxn modelId="{57A9C054-7D73-4314-83A0-A08AEAC992DB}" type="presParOf" srcId="{05C988C6-1D3C-4252-96E9-272DB0F1ABFC}" destId="{FCCB94C9-530B-4866-9DE4-B746627E4767}" srcOrd="1" destOrd="0" presId="urn:microsoft.com/office/officeart/2005/8/layout/hierarchy2"/>
    <dgm:cxn modelId="{91C42363-11C0-4737-BEF1-47A52392A8CC}" type="presParOf" srcId="{FADD814D-A365-4E49-AF46-64C0FDBAC331}" destId="{B24AC367-0B07-4568-916F-0165977DDFF3}" srcOrd="4" destOrd="0" presId="urn:microsoft.com/office/officeart/2005/8/layout/hierarchy2"/>
    <dgm:cxn modelId="{A1C53C81-5603-4FC6-98B3-DA5968D66320}" type="presParOf" srcId="{B24AC367-0B07-4568-916F-0165977DDFF3}" destId="{AAE666C6-3335-4077-AEC9-DF066DF409B1}" srcOrd="0" destOrd="0" presId="urn:microsoft.com/office/officeart/2005/8/layout/hierarchy2"/>
    <dgm:cxn modelId="{0C7A2596-AE86-4FA7-BCF8-3B671E60C96C}" type="presParOf" srcId="{FADD814D-A365-4E49-AF46-64C0FDBAC331}" destId="{EC596A81-14D4-4C90-8819-F26CF4839979}" srcOrd="5" destOrd="0" presId="urn:microsoft.com/office/officeart/2005/8/layout/hierarchy2"/>
    <dgm:cxn modelId="{F126C092-9974-4830-A37B-77523E60A93A}" type="presParOf" srcId="{EC596A81-14D4-4C90-8819-F26CF4839979}" destId="{40FF6D0A-A981-4068-998C-0219B258DFCF}" srcOrd="0" destOrd="0" presId="urn:microsoft.com/office/officeart/2005/8/layout/hierarchy2"/>
    <dgm:cxn modelId="{01A4A6DD-C14B-4B55-AA72-18766FB77769}" type="presParOf" srcId="{EC596A81-14D4-4C90-8819-F26CF4839979}" destId="{D1A36B5F-505A-4494-9F04-47624081E7E3}" srcOrd="1" destOrd="0" presId="urn:microsoft.com/office/officeart/2005/8/layout/hierarchy2"/>
    <dgm:cxn modelId="{6221858F-E4B2-4C06-844E-A011B08BB66B}" type="presParOf" srcId="{FADD814D-A365-4E49-AF46-64C0FDBAC331}" destId="{629F048E-17DF-48E3-9917-6C7DA3498D20}" srcOrd="6" destOrd="0" presId="urn:microsoft.com/office/officeart/2005/8/layout/hierarchy2"/>
    <dgm:cxn modelId="{6F4A6BBB-4486-44EB-9A49-D517A7B4592D}" type="presParOf" srcId="{629F048E-17DF-48E3-9917-6C7DA3498D20}" destId="{CE91E78E-557E-4FC9-885A-426F8E52A5E5}" srcOrd="0" destOrd="0" presId="urn:microsoft.com/office/officeart/2005/8/layout/hierarchy2"/>
    <dgm:cxn modelId="{2C1F9F14-86F0-45A5-9287-D3E5FCC66DAE}" type="presParOf" srcId="{FADD814D-A365-4E49-AF46-64C0FDBAC331}" destId="{58C79F6B-5E4D-4B0C-B7A3-293C6380997B}" srcOrd="7" destOrd="0" presId="urn:microsoft.com/office/officeart/2005/8/layout/hierarchy2"/>
    <dgm:cxn modelId="{11E0D6D1-6374-40B3-80A2-95818AE60B56}" type="presParOf" srcId="{58C79F6B-5E4D-4B0C-B7A3-293C6380997B}" destId="{C8A8C8C2-1D80-45C3-B2EC-7976508646D4}" srcOrd="0" destOrd="0" presId="urn:microsoft.com/office/officeart/2005/8/layout/hierarchy2"/>
    <dgm:cxn modelId="{A117A9B6-3E40-4BFE-A6FE-2F091B9A0D8B}" type="presParOf" srcId="{58C79F6B-5E4D-4B0C-B7A3-293C6380997B}" destId="{91671727-FDE0-4B4D-8015-29A4402705B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B68C51-7C7F-4F39-8FD7-109ACE85A7D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006A1040-A51D-4DE7-A297-E2D83D364F76}">
      <dgm:prSet phldrT="[Metin]"/>
      <dgm:spPr/>
      <dgm:t>
        <a:bodyPr/>
        <a:lstStyle/>
        <a:p>
          <a:r>
            <a:rPr lang="tr-TR" dirty="0" smtClean="0"/>
            <a:t>KÖR </a:t>
          </a:r>
          <a:endParaRPr lang="tr-TR" dirty="0"/>
        </a:p>
      </dgm:t>
    </dgm:pt>
    <dgm:pt modelId="{DE9A064D-5C31-44C1-9A20-FBCADA48875B}" type="parTrans" cxnId="{915736BC-5E83-48DA-8FFE-6FAF0ADABCFC}">
      <dgm:prSet/>
      <dgm:spPr/>
      <dgm:t>
        <a:bodyPr/>
        <a:lstStyle/>
        <a:p>
          <a:endParaRPr lang="tr-TR"/>
        </a:p>
      </dgm:t>
    </dgm:pt>
    <dgm:pt modelId="{2E1E3E6A-044F-4532-96CE-B14F6821F312}" type="sibTrans" cxnId="{915736BC-5E83-48DA-8FFE-6FAF0ADABCFC}">
      <dgm:prSet/>
      <dgm:spPr/>
      <dgm:t>
        <a:bodyPr/>
        <a:lstStyle/>
        <a:p>
          <a:endParaRPr lang="tr-TR"/>
        </a:p>
      </dgm:t>
    </dgm:pt>
    <dgm:pt modelId="{5033DE7C-E0A2-4DA3-9C2B-0097832F0F45}">
      <dgm:prSet phldrT="[Metin]"/>
      <dgm:spPr/>
      <dgm:t>
        <a:bodyPr/>
        <a:lstStyle/>
        <a:p>
          <a:r>
            <a:rPr lang="tr-TR" dirty="0" smtClean="0"/>
            <a:t>KÖR</a:t>
          </a:r>
          <a:endParaRPr lang="tr-TR" dirty="0"/>
        </a:p>
      </dgm:t>
    </dgm:pt>
    <dgm:pt modelId="{AE879C9F-9645-4CBE-8566-B598403F613F}" type="parTrans" cxnId="{E68B4E49-2AB9-43E4-A754-036CAC339694}">
      <dgm:prSet/>
      <dgm:spPr/>
      <dgm:t>
        <a:bodyPr/>
        <a:lstStyle/>
        <a:p>
          <a:endParaRPr lang="tr-TR"/>
        </a:p>
      </dgm:t>
    </dgm:pt>
    <dgm:pt modelId="{A853DBFE-1773-4F2C-A08F-A4C3CDB10F34}" type="sibTrans" cxnId="{E68B4E49-2AB9-43E4-A754-036CAC339694}">
      <dgm:prSet/>
      <dgm:spPr/>
      <dgm:t>
        <a:bodyPr/>
        <a:lstStyle/>
        <a:p>
          <a:endParaRPr lang="tr-TR"/>
        </a:p>
      </dgm:t>
    </dgm:pt>
    <dgm:pt modelId="{67309460-BC38-4476-890C-61F9EA855FE5}" type="pres">
      <dgm:prSet presAssocID="{63B68C51-7C7F-4F39-8FD7-109ACE85A7D9}" presName="diagram" presStyleCnt="0">
        <dgm:presLayoutVars>
          <dgm:chPref val="1"/>
          <dgm:dir/>
          <dgm:animOne val="branch"/>
          <dgm:animLvl val="lvl"/>
          <dgm:resizeHandles val="exact"/>
        </dgm:presLayoutVars>
      </dgm:prSet>
      <dgm:spPr/>
      <dgm:t>
        <a:bodyPr/>
        <a:lstStyle/>
        <a:p>
          <a:endParaRPr lang="tr-TR"/>
        </a:p>
      </dgm:t>
    </dgm:pt>
    <dgm:pt modelId="{50C7F8EF-AFF5-46EE-8A75-7A47CFE80EB3}" type="pres">
      <dgm:prSet presAssocID="{006A1040-A51D-4DE7-A297-E2D83D364F76}" presName="root1" presStyleCnt="0"/>
      <dgm:spPr/>
    </dgm:pt>
    <dgm:pt modelId="{F1DB57C5-D9D5-4C61-BC82-6DA59048347F}" type="pres">
      <dgm:prSet presAssocID="{006A1040-A51D-4DE7-A297-E2D83D364F76}" presName="LevelOneTextNode" presStyleLbl="node0" presStyleIdx="0" presStyleCnt="1" custScaleX="74300" custScaleY="38220" custLinFactNeighborX="6602" custLinFactNeighborY="-73021">
        <dgm:presLayoutVars>
          <dgm:chPref val="3"/>
        </dgm:presLayoutVars>
      </dgm:prSet>
      <dgm:spPr/>
      <dgm:t>
        <a:bodyPr/>
        <a:lstStyle/>
        <a:p>
          <a:endParaRPr lang="tr-TR"/>
        </a:p>
      </dgm:t>
    </dgm:pt>
    <dgm:pt modelId="{5A7930E4-18D1-42BE-AD14-278A21EA2E2A}" type="pres">
      <dgm:prSet presAssocID="{006A1040-A51D-4DE7-A297-E2D83D364F76}" presName="level2hierChild" presStyleCnt="0"/>
      <dgm:spPr/>
    </dgm:pt>
    <dgm:pt modelId="{4164FCD4-3FC6-4324-AAF8-3C1EFBF28C74}" type="pres">
      <dgm:prSet presAssocID="{AE879C9F-9645-4CBE-8566-B598403F613F}" presName="conn2-1" presStyleLbl="parChTrans1D2" presStyleIdx="0" presStyleCnt="1"/>
      <dgm:spPr/>
      <dgm:t>
        <a:bodyPr/>
        <a:lstStyle/>
        <a:p>
          <a:endParaRPr lang="tr-TR"/>
        </a:p>
      </dgm:t>
    </dgm:pt>
    <dgm:pt modelId="{CFE9CECA-84A4-45D4-8C3B-21BAB951C3C8}" type="pres">
      <dgm:prSet presAssocID="{AE879C9F-9645-4CBE-8566-B598403F613F}" presName="connTx" presStyleLbl="parChTrans1D2" presStyleIdx="0" presStyleCnt="1"/>
      <dgm:spPr/>
      <dgm:t>
        <a:bodyPr/>
        <a:lstStyle/>
        <a:p>
          <a:endParaRPr lang="tr-TR"/>
        </a:p>
      </dgm:t>
    </dgm:pt>
    <dgm:pt modelId="{3935938E-E939-4AB9-8C38-5C706FFD1E56}" type="pres">
      <dgm:prSet presAssocID="{5033DE7C-E0A2-4DA3-9C2B-0097832F0F45}" presName="root2" presStyleCnt="0"/>
      <dgm:spPr/>
    </dgm:pt>
    <dgm:pt modelId="{0FE21552-7E4E-465C-8B5E-87D7AB1FBDEC}" type="pres">
      <dgm:prSet presAssocID="{5033DE7C-E0A2-4DA3-9C2B-0097832F0F45}" presName="LevelTwoTextNode" presStyleLbl="node2" presStyleIdx="0" presStyleCnt="1" custScaleX="93918" custScaleY="44643" custLinFactNeighborX="-3200" custLinFactNeighborY="-73021">
        <dgm:presLayoutVars>
          <dgm:chPref val="3"/>
        </dgm:presLayoutVars>
      </dgm:prSet>
      <dgm:spPr/>
      <dgm:t>
        <a:bodyPr/>
        <a:lstStyle/>
        <a:p>
          <a:endParaRPr lang="tr-TR"/>
        </a:p>
      </dgm:t>
    </dgm:pt>
    <dgm:pt modelId="{7B02D9B7-4D27-43A3-B496-318BF0AB1E55}" type="pres">
      <dgm:prSet presAssocID="{5033DE7C-E0A2-4DA3-9C2B-0097832F0F45}" presName="level3hierChild" presStyleCnt="0"/>
      <dgm:spPr/>
    </dgm:pt>
  </dgm:ptLst>
  <dgm:cxnLst>
    <dgm:cxn modelId="{9091578A-3668-4ACA-8313-798654944182}" type="presOf" srcId="{006A1040-A51D-4DE7-A297-E2D83D364F76}" destId="{F1DB57C5-D9D5-4C61-BC82-6DA59048347F}" srcOrd="0" destOrd="0" presId="urn:microsoft.com/office/officeart/2005/8/layout/hierarchy2"/>
    <dgm:cxn modelId="{915736BC-5E83-48DA-8FFE-6FAF0ADABCFC}" srcId="{63B68C51-7C7F-4F39-8FD7-109ACE85A7D9}" destId="{006A1040-A51D-4DE7-A297-E2D83D364F76}" srcOrd="0" destOrd="0" parTransId="{DE9A064D-5C31-44C1-9A20-FBCADA48875B}" sibTransId="{2E1E3E6A-044F-4532-96CE-B14F6821F312}"/>
    <dgm:cxn modelId="{D8BB5240-0AD0-4360-AD22-E40187662EB4}" type="presOf" srcId="{AE879C9F-9645-4CBE-8566-B598403F613F}" destId="{CFE9CECA-84A4-45D4-8C3B-21BAB951C3C8}" srcOrd="1" destOrd="0" presId="urn:microsoft.com/office/officeart/2005/8/layout/hierarchy2"/>
    <dgm:cxn modelId="{E68B4E49-2AB9-43E4-A754-036CAC339694}" srcId="{006A1040-A51D-4DE7-A297-E2D83D364F76}" destId="{5033DE7C-E0A2-4DA3-9C2B-0097832F0F45}" srcOrd="0" destOrd="0" parTransId="{AE879C9F-9645-4CBE-8566-B598403F613F}" sibTransId="{A853DBFE-1773-4F2C-A08F-A4C3CDB10F34}"/>
    <dgm:cxn modelId="{19E386E0-06A2-45C9-A5D9-B2D18C002A54}" type="presOf" srcId="{AE879C9F-9645-4CBE-8566-B598403F613F}" destId="{4164FCD4-3FC6-4324-AAF8-3C1EFBF28C74}" srcOrd="0" destOrd="0" presId="urn:microsoft.com/office/officeart/2005/8/layout/hierarchy2"/>
    <dgm:cxn modelId="{2387F2CB-9002-49BA-93E0-7623861EEBBD}" type="presOf" srcId="{63B68C51-7C7F-4F39-8FD7-109ACE85A7D9}" destId="{67309460-BC38-4476-890C-61F9EA855FE5}" srcOrd="0" destOrd="0" presId="urn:microsoft.com/office/officeart/2005/8/layout/hierarchy2"/>
    <dgm:cxn modelId="{B3D0BD32-8D18-4479-A711-5968B691778A}" type="presOf" srcId="{5033DE7C-E0A2-4DA3-9C2B-0097832F0F45}" destId="{0FE21552-7E4E-465C-8B5E-87D7AB1FBDEC}" srcOrd="0" destOrd="0" presId="urn:microsoft.com/office/officeart/2005/8/layout/hierarchy2"/>
    <dgm:cxn modelId="{8737CF97-6618-4FE2-B595-BA26274BD835}" type="presParOf" srcId="{67309460-BC38-4476-890C-61F9EA855FE5}" destId="{50C7F8EF-AFF5-46EE-8A75-7A47CFE80EB3}" srcOrd="0" destOrd="0" presId="urn:microsoft.com/office/officeart/2005/8/layout/hierarchy2"/>
    <dgm:cxn modelId="{E9975B94-5C01-4614-89BC-330B3D3913BF}" type="presParOf" srcId="{50C7F8EF-AFF5-46EE-8A75-7A47CFE80EB3}" destId="{F1DB57C5-D9D5-4C61-BC82-6DA59048347F}" srcOrd="0" destOrd="0" presId="urn:microsoft.com/office/officeart/2005/8/layout/hierarchy2"/>
    <dgm:cxn modelId="{86C4677A-B2BF-49D7-A28F-61CD18A7CD44}" type="presParOf" srcId="{50C7F8EF-AFF5-46EE-8A75-7A47CFE80EB3}" destId="{5A7930E4-18D1-42BE-AD14-278A21EA2E2A}" srcOrd="1" destOrd="0" presId="urn:microsoft.com/office/officeart/2005/8/layout/hierarchy2"/>
    <dgm:cxn modelId="{5CE8CDD3-D425-4167-B31E-E82FB80F6666}" type="presParOf" srcId="{5A7930E4-18D1-42BE-AD14-278A21EA2E2A}" destId="{4164FCD4-3FC6-4324-AAF8-3C1EFBF28C74}" srcOrd="0" destOrd="0" presId="urn:microsoft.com/office/officeart/2005/8/layout/hierarchy2"/>
    <dgm:cxn modelId="{B56656EA-ABF5-4224-B8C1-8222BFC7523A}" type="presParOf" srcId="{4164FCD4-3FC6-4324-AAF8-3C1EFBF28C74}" destId="{CFE9CECA-84A4-45D4-8C3B-21BAB951C3C8}" srcOrd="0" destOrd="0" presId="urn:microsoft.com/office/officeart/2005/8/layout/hierarchy2"/>
    <dgm:cxn modelId="{01C7E8FB-F2EA-4CCC-9824-AA291E219E66}" type="presParOf" srcId="{5A7930E4-18D1-42BE-AD14-278A21EA2E2A}" destId="{3935938E-E939-4AB9-8C38-5C706FFD1E56}" srcOrd="1" destOrd="0" presId="urn:microsoft.com/office/officeart/2005/8/layout/hierarchy2"/>
    <dgm:cxn modelId="{5C2F6905-1286-4B25-9DF0-B67A273F837C}" type="presParOf" srcId="{3935938E-E939-4AB9-8C38-5C706FFD1E56}" destId="{0FE21552-7E4E-465C-8B5E-87D7AB1FBDEC}" srcOrd="0" destOrd="0" presId="urn:microsoft.com/office/officeart/2005/8/layout/hierarchy2"/>
    <dgm:cxn modelId="{E0945FBA-5653-43E5-A9C2-1D58C890DDB9}" type="presParOf" srcId="{3935938E-E939-4AB9-8C38-5C706FFD1E56}" destId="{7B02D9B7-4D27-43A3-B496-318BF0AB1E5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6718B-4DF4-43B4-A4AC-6A4791C7871F}">
      <dsp:nvSpPr>
        <dsp:cNvPr id="0" name=""/>
        <dsp:cNvSpPr/>
      </dsp:nvSpPr>
      <dsp:spPr>
        <a:xfrm>
          <a:off x="295958" y="1180095"/>
          <a:ext cx="2256861" cy="401430"/>
        </a:xfrm>
        <a:prstGeom prst="roundRect">
          <a:avLst>
            <a:gd name="adj" fmla="val 10000"/>
          </a:avLst>
        </a:prstGeom>
        <a:solidFill>
          <a:schemeClr val="accent1">
            <a:shade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NORMAL</a:t>
          </a:r>
          <a:endParaRPr lang="tr-TR" sz="1500" kern="1200" dirty="0"/>
        </a:p>
      </dsp:txBody>
      <dsp:txXfrm>
        <a:off x="307715" y="1191852"/>
        <a:ext cx="2233347" cy="377916"/>
      </dsp:txXfrm>
    </dsp:sp>
    <dsp:sp modelId="{933F04E9-0694-48A2-AA83-C2FEA6652EBC}">
      <dsp:nvSpPr>
        <dsp:cNvPr id="0" name=""/>
        <dsp:cNvSpPr/>
      </dsp:nvSpPr>
      <dsp:spPr>
        <a:xfrm rot="20643094">
          <a:off x="2526406" y="1156199"/>
          <a:ext cx="1372509" cy="72094"/>
        </a:xfrm>
        <a:custGeom>
          <a:avLst/>
          <a:gdLst/>
          <a:ahLst/>
          <a:cxnLst/>
          <a:rect l="0" t="0" r="0" b="0"/>
          <a:pathLst>
            <a:path>
              <a:moveTo>
                <a:pt x="0" y="36047"/>
              </a:moveTo>
              <a:lnTo>
                <a:pt x="1372509" y="36047"/>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178348" y="1157934"/>
        <a:ext cx="68625" cy="68625"/>
      </dsp:txXfrm>
    </dsp:sp>
    <dsp:sp modelId="{FCB45B3C-C5E8-41A0-AF93-1E4A5EC68EAB}">
      <dsp:nvSpPr>
        <dsp:cNvPr id="0" name=""/>
        <dsp:cNvSpPr/>
      </dsp:nvSpPr>
      <dsp:spPr>
        <a:xfrm>
          <a:off x="3872501" y="776296"/>
          <a:ext cx="2413184" cy="454774"/>
        </a:xfrm>
        <a:prstGeom prst="roundRect">
          <a:avLst>
            <a:gd name="adj" fmla="val 10000"/>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NORMAL GÖRME</a:t>
          </a:r>
          <a:endParaRPr lang="tr-TR" sz="1500" kern="1200" dirty="0"/>
        </a:p>
      </dsp:txBody>
      <dsp:txXfrm>
        <a:off x="3885821" y="789616"/>
        <a:ext cx="2386544" cy="428134"/>
      </dsp:txXfrm>
    </dsp:sp>
    <dsp:sp modelId="{95081FC6-A1E2-4FDD-B42B-719AEEFA71B0}">
      <dsp:nvSpPr>
        <dsp:cNvPr id="0" name=""/>
        <dsp:cNvSpPr/>
      </dsp:nvSpPr>
      <dsp:spPr>
        <a:xfrm rot="950395">
          <a:off x="2525637" y="1540159"/>
          <a:ext cx="1431733" cy="72094"/>
        </a:xfrm>
        <a:custGeom>
          <a:avLst/>
          <a:gdLst/>
          <a:ahLst/>
          <a:cxnLst/>
          <a:rect l="0" t="0" r="0" b="0"/>
          <a:pathLst>
            <a:path>
              <a:moveTo>
                <a:pt x="0" y="36047"/>
              </a:moveTo>
              <a:lnTo>
                <a:pt x="1431733" y="36047"/>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205711" y="1540413"/>
        <a:ext cx="71586" cy="71586"/>
      </dsp:txXfrm>
    </dsp:sp>
    <dsp:sp modelId="{0FE44359-3026-415F-B60F-BE6E0640A68C}">
      <dsp:nvSpPr>
        <dsp:cNvPr id="0" name=""/>
        <dsp:cNvSpPr/>
      </dsp:nvSpPr>
      <dsp:spPr>
        <a:xfrm>
          <a:off x="3930188" y="1526222"/>
          <a:ext cx="2336128" cy="490760"/>
        </a:xfrm>
        <a:prstGeom prst="roundRect">
          <a:avLst>
            <a:gd name="adj" fmla="val 10000"/>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NORMALE YAKIN GÖRME</a:t>
          </a:r>
          <a:endParaRPr lang="tr-TR" sz="1500" kern="1200" dirty="0"/>
        </a:p>
      </dsp:txBody>
      <dsp:txXfrm>
        <a:off x="3944562" y="1540596"/>
        <a:ext cx="2307380" cy="462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A57AD-0067-495E-8925-CAD10B97D713}">
      <dsp:nvSpPr>
        <dsp:cNvPr id="0" name=""/>
        <dsp:cNvSpPr/>
      </dsp:nvSpPr>
      <dsp:spPr>
        <a:xfrm>
          <a:off x="288044" y="1296138"/>
          <a:ext cx="3160143" cy="6822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AZ GÖRME</a:t>
          </a:r>
          <a:endParaRPr lang="tr-TR" sz="2800" kern="1200" dirty="0"/>
        </a:p>
      </dsp:txBody>
      <dsp:txXfrm>
        <a:off x="308026" y="1316120"/>
        <a:ext cx="3120179" cy="642270"/>
      </dsp:txXfrm>
    </dsp:sp>
    <dsp:sp modelId="{F89420D2-D326-4350-B229-B08E963355B5}">
      <dsp:nvSpPr>
        <dsp:cNvPr id="0" name=""/>
        <dsp:cNvSpPr/>
      </dsp:nvSpPr>
      <dsp:spPr>
        <a:xfrm rot="19754495">
          <a:off x="3311431" y="1093039"/>
          <a:ext cx="1944370" cy="94042"/>
        </a:xfrm>
        <a:custGeom>
          <a:avLst/>
          <a:gdLst/>
          <a:ahLst/>
          <a:cxnLst/>
          <a:rect l="0" t="0" r="0" b="0"/>
          <a:pathLst>
            <a:path>
              <a:moveTo>
                <a:pt x="0" y="47021"/>
              </a:moveTo>
              <a:lnTo>
                <a:pt x="1944370" y="470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4235007" y="1091451"/>
        <a:ext cx="97218" cy="97218"/>
      </dsp:txXfrm>
    </dsp:sp>
    <dsp:sp modelId="{3F3CE123-2F10-4280-BE20-B01014BE8911}">
      <dsp:nvSpPr>
        <dsp:cNvPr id="0" name=""/>
        <dsp:cNvSpPr/>
      </dsp:nvSpPr>
      <dsp:spPr>
        <a:xfrm>
          <a:off x="5119046" y="353250"/>
          <a:ext cx="3110553" cy="57923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ORTA</a:t>
          </a:r>
          <a:endParaRPr lang="tr-TR" sz="2800" kern="1200" dirty="0"/>
        </a:p>
      </dsp:txBody>
      <dsp:txXfrm>
        <a:off x="5136011" y="370215"/>
        <a:ext cx="3076623" cy="545303"/>
      </dsp:txXfrm>
    </dsp:sp>
    <dsp:sp modelId="{44BAA5F5-F4C2-4EB9-A3F9-C6EA28F8BAC3}">
      <dsp:nvSpPr>
        <dsp:cNvPr id="0" name=""/>
        <dsp:cNvSpPr/>
      </dsp:nvSpPr>
      <dsp:spPr>
        <a:xfrm rot="21146886">
          <a:off x="3440906" y="1479906"/>
          <a:ext cx="1678955" cy="94042"/>
        </a:xfrm>
        <a:custGeom>
          <a:avLst/>
          <a:gdLst/>
          <a:ahLst/>
          <a:cxnLst/>
          <a:rect l="0" t="0" r="0" b="0"/>
          <a:pathLst>
            <a:path>
              <a:moveTo>
                <a:pt x="0" y="47021"/>
              </a:moveTo>
              <a:lnTo>
                <a:pt x="1678955" y="470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238410" y="1484953"/>
        <a:ext cx="83947" cy="83947"/>
      </dsp:txXfrm>
    </dsp:sp>
    <dsp:sp modelId="{4E392B36-EAC3-4702-8995-897D62AB9EB4}">
      <dsp:nvSpPr>
        <dsp:cNvPr id="0" name=""/>
        <dsp:cNvSpPr/>
      </dsp:nvSpPr>
      <dsp:spPr>
        <a:xfrm>
          <a:off x="5112580" y="1152124"/>
          <a:ext cx="3033255" cy="52895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DÜŞÜK</a:t>
          </a:r>
          <a:endParaRPr lang="tr-TR" sz="2800" kern="1200" dirty="0"/>
        </a:p>
      </dsp:txBody>
      <dsp:txXfrm>
        <a:off x="5128072" y="1167616"/>
        <a:ext cx="3002271" cy="497967"/>
      </dsp:txXfrm>
    </dsp:sp>
    <dsp:sp modelId="{B24AC367-0B07-4568-916F-0165977DDFF3}">
      <dsp:nvSpPr>
        <dsp:cNvPr id="0" name=""/>
        <dsp:cNvSpPr/>
      </dsp:nvSpPr>
      <dsp:spPr>
        <a:xfrm rot="958068">
          <a:off x="3415541" y="1822999"/>
          <a:ext cx="1692246" cy="94042"/>
        </a:xfrm>
        <a:custGeom>
          <a:avLst/>
          <a:gdLst/>
          <a:ahLst/>
          <a:cxnLst/>
          <a:rect l="0" t="0" r="0" b="0"/>
          <a:pathLst>
            <a:path>
              <a:moveTo>
                <a:pt x="0" y="47021"/>
              </a:moveTo>
              <a:lnTo>
                <a:pt x="1692246" y="470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4219358" y="1827715"/>
        <a:ext cx="84612" cy="84612"/>
      </dsp:txXfrm>
    </dsp:sp>
    <dsp:sp modelId="{40FF6D0A-A981-4068-998C-0219B258DFCF}">
      <dsp:nvSpPr>
        <dsp:cNvPr id="0" name=""/>
        <dsp:cNvSpPr/>
      </dsp:nvSpPr>
      <dsp:spPr>
        <a:xfrm>
          <a:off x="5075141" y="1872218"/>
          <a:ext cx="3154458" cy="4611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ÇOK DÜŞÜK</a:t>
          </a:r>
          <a:endParaRPr lang="tr-TR" sz="2800" kern="1200" dirty="0"/>
        </a:p>
      </dsp:txBody>
      <dsp:txXfrm>
        <a:off x="5088647" y="1885724"/>
        <a:ext cx="3127446" cy="434124"/>
      </dsp:txXfrm>
    </dsp:sp>
    <dsp:sp modelId="{629F048E-17DF-48E3-9917-6C7DA3498D20}">
      <dsp:nvSpPr>
        <dsp:cNvPr id="0" name=""/>
        <dsp:cNvSpPr/>
      </dsp:nvSpPr>
      <dsp:spPr>
        <a:xfrm rot="2044458">
          <a:off x="3275694" y="2153128"/>
          <a:ext cx="2009379" cy="94042"/>
        </a:xfrm>
        <a:custGeom>
          <a:avLst/>
          <a:gdLst/>
          <a:ahLst/>
          <a:cxnLst/>
          <a:rect l="0" t="0" r="0" b="0"/>
          <a:pathLst>
            <a:path>
              <a:moveTo>
                <a:pt x="0" y="47021"/>
              </a:moveTo>
              <a:lnTo>
                <a:pt x="2009379" y="470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4230149" y="2149915"/>
        <a:ext cx="100468" cy="100468"/>
      </dsp:txXfrm>
    </dsp:sp>
    <dsp:sp modelId="{C8A8C8C2-1D80-45C3-B2EC-7976508646D4}">
      <dsp:nvSpPr>
        <dsp:cNvPr id="0" name=""/>
        <dsp:cNvSpPr/>
      </dsp:nvSpPr>
      <dsp:spPr>
        <a:xfrm>
          <a:off x="5112580" y="2448275"/>
          <a:ext cx="3105537" cy="6295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KÖRE YAKIN </a:t>
          </a:r>
          <a:endParaRPr lang="tr-TR" sz="2800" kern="1200" dirty="0"/>
        </a:p>
      </dsp:txBody>
      <dsp:txXfrm>
        <a:off x="5131019" y="2466714"/>
        <a:ext cx="3068659" cy="592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B57C5-D9D5-4C61-BC82-6DA59048347F}">
      <dsp:nvSpPr>
        <dsp:cNvPr id="0" name=""/>
        <dsp:cNvSpPr/>
      </dsp:nvSpPr>
      <dsp:spPr>
        <a:xfrm>
          <a:off x="212409" y="432501"/>
          <a:ext cx="2349418" cy="6042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tr-TR" sz="3700" kern="1200" dirty="0" smtClean="0"/>
            <a:t>KÖR </a:t>
          </a:r>
          <a:endParaRPr lang="tr-TR" sz="3700" kern="1200" dirty="0"/>
        </a:p>
      </dsp:txBody>
      <dsp:txXfrm>
        <a:off x="230107" y="450199"/>
        <a:ext cx="2314022" cy="568875"/>
      </dsp:txXfrm>
    </dsp:sp>
    <dsp:sp modelId="{4164FCD4-3FC6-4324-AAF8-3C1EFBF28C74}">
      <dsp:nvSpPr>
        <dsp:cNvPr id="0" name=""/>
        <dsp:cNvSpPr/>
      </dsp:nvSpPr>
      <dsp:spPr>
        <a:xfrm>
          <a:off x="2561828" y="696976"/>
          <a:ext cx="954882" cy="75322"/>
        </a:xfrm>
        <a:custGeom>
          <a:avLst/>
          <a:gdLst/>
          <a:ahLst/>
          <a:cxnLst/>
          <a:rect l="0" t="0" r="0" b="0"/>
          <a:pathLst>
            <a:path>
              <a:moveTo>
                <a:pt x="0" y="37661"/>
              </a:moveTo>
              <a:lnTo>
                <a:pt x="954882" y="376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015397" y="710765"/>
        <a:ext cx="47744" cy="47744"/>
      </dsp:txXfrm>
    </dsp:sp>
    <dsp:sp modelId="{0FE21552-7E4E-465C-8B5E-87D7AB1FBDEC}">
      <dsp:nvSpPr>
        <dsp:cNvPr id="0" name=""/>
        <dsp:cNvSpPr/>
      </dsp:nvSpPr>
      <dsp:spPr>
        <a:xfrm>
          <a:off x="3516710" y="381726"/>
          <a:ext cx="2969753" cy="7058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tr-TR" sz="3700" kern="1200" dirty="0" smtClean="0"/>
            <a:t>KÖR</a:t>
          </a:r>
          <a:endParaRPr lang="tr-TR" sz="3700" kern="1200" dirty="0"/>
        </a:p>
      </dsp:txBody>
      <dsp:txXfrm>
        <a:off x="3537383" y="402399"/>
        <a:ext cx="2928407" cy="6644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080D85-47B4-451D-9DE0-CB2324DE609A}" type="datetimeFigureOut">
              <a:rPr lang="tr-TR" smtClean="0"/>
              <a:pPr/>
              <a:t>10.09.2019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28.12.2012</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0945D0-B8DE-474D-B7F4-E9A9A8503D31}" type="slidenum">
              <a:rPr lang="tr-TR" smtClean="0"/>
              <a:pPr/>
              <a:t>‹#›</a:t>
            </a:fld>
            <a:endParaRPr lang="tr-TR"/>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AA8EF-6F28-4587-86BC-E0504BDC79F7}" type="datetimeFigureOut">
              <a:rPr lang="tr-TR" smtClean="0"/>
              <a:pPr/>
              <a:t>10.09.2019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28.12.2012</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920C4-5D3C-4A37-97D1-386396D91340}" type="slidenum">
              <a:rPr lang="tr-TR" smtClean="0"/>
              <a:pPr/>
              <a:t>‹#›</a:t>
            </a:fld>
            <a:endParaRPr lang="tr-TR"/>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5" name="4 Altbilgi Yer Tutucusu"/>
          <p:cNvSpPr>
            <a:spLocks noGrp="1"/>
          </p:cNvSpPr>
          <p:nvPr>
            <p:ph type="ftr" sz="quarter" idx="10"/>
          </p:nvPr>
        </p:nvSpPr>
        <p:spPr/>
        <p:txBody>
          <a:bodyPr/>
          <a:lstStyle/>
          <a:p>
            <a:r>
              <a:rPr lang="tr-TR" smtClean="0"/>
              <a:t>28.12.2012</a:t>
            </a: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10E9CBB-517B-488F-A8F9-4965EDBCBAEF}" type="datetime1">
              <a:rPr lang="tr-TR" smtClean="0"/>
              <a:pPr/>
              <a:t>10.09.2019</a:t>
            </a:fld>
            <a:endParaRPr lang="tr-TR"/>
          </a:p>
        </p:txBody>
      </p:sp>
      <p:sp>
        <p:nvSpPr>
          <p:cNvPr id="5" name="Footer Placeholder 4"/>
          <p:cNvSpPr>
            <a:spLocks noGrp="1"/>
          </p:cNvSpPr>
          <p:nvPr>
            <p:ph type="ftr" sz="quarter" idx="11"/>
          </p:nvPr>
        </p:nvSpPr>
        <p:spPr/>
        <p:txBody>
          <a:bodyPr/>
          <a:lstStyle/>
          <a:p>
            <a:r>
              <a:rPr lang="tr-TR" smtClean="0"/>
              <a:t>28.12.2012  GÖRME YETERSİZLİĞİ OLAN ÇOCUKLAR</a:t>
            </a:r>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226723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E93A242-2F94-4AAC-B340-0A055F903A73}" type="datetime1">
              <a:rPr lang="tr-TR" smtClean="0"/>
              <a:pPr/>
              <a:t>10.09.2019</a:t>
            </a:fld>
            <a:endParaRPr lang="tr-TR"/>
          </a:p>
        </p:txBody>
      </p:sp>
      <p:sp>
        <p:nvSpPr>
          <p:cNvPr id="5" name="Footer Placeholder 4"/>
          <p:cNvSpPr>
            <a:spLocks noGrp="1"/>
          </p:cNvSpPr>
          <p:nvPr>
            <p:ph type="ftr" sz="quarter" idx="11"/>
          </p:nvPr>
        </p:nvSpPr>
        <p:spPr/>
        <p:txBody>
          <a:bodyPr/>
          <a:lstStyle/>
          <a:p>
            <a:r>
              <a:rPr lang="tr-TR" smtClean="0"/>
              <a:t>28.12.2012  GÖRME YETERSİZLİĞİ OLAN ÇOCUKLAR</a:t>
            </a:r>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12741761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E93A242-2F94-4AAC-B340-0A055F903A73}" type="datetime1">
              <a:rPr lang="tr-TR" smtClean="0"/>
              <a:pPr/>
              <a:t>10.09.2019</a:t>
            </a:fld>
            <a:endParaRPr lang="tr-TR"/>
          </a:p>
        </p:txBody>
      </p:sp>
      <p:sp>
        <p:nvSpPr>
          <p:cNvPr id="5" name="Footer Placeholder 4"/>
          <p:cNvSpPr>
            <a:spLocks noGrp="1"/>
          </p:cNvSpPr>
          <p:nvPr>
            <p:ph type="ftr" sz="quarter" idx="11"/>
          </p:nvPr>
        </p:nvSpPr>
        <p:spPr/>
        <p:txBody>
          <a:bodyPr/>
          <a:lstStyle/>
          <a:p>
            <a:r>
              <a:rPr lang="tr-TR" smtClean="0"/>
              <a:t>28.12.2012  GÖRME YETERSİZLİĞİ OLAN ÇOCUKLAR</a:t>
            </a:r>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A70795F-EDB1-4B79-94D2-8818A6A58621}" type="slidenum">
              <a:rPr lang="tr-TR" smtClean="0"/>
              <a:pPr/>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84827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E93A242-2F94-4AAC-B340-0A055F903A73}" type="datetime1">
              <a:rPr lang="tr-TR" smtClean="0"/>
              <a:pPr/>
              <a:t>10.09.2019</a:t>
            </a:fld>
            <a:endParaRPr lang="tr-TR"/>
          </a:p>
        </p:txBody>
      </p:sp>
      <p:sp>
        <p:nvSpPr>
          <p:cNvPr id="6" name="Footer Placeholder 5"/>
          <p:cNvSpPr>
            <a:spLocks noGrp="1"/>
          </p:cNvSpPr>
          <p:nvPr>
            <p:ph type="ftr" sz="quarter" idx="11"/>
          </p:nvPr>
        </p:nvSpPr>
        <p:spPr/>
        <p:txBody>
          <a:bodyPr/>
          <a:lstStyle/>
          <a:p>
            <a:r>
              <a:rPr lang="tr-TR" smtClean="0"/>
              <a:t>28.12.2012  GÖRME YETERSİZLİĞİ OLAN ÇOCUKLAR</a:t>
            </a:r>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11738742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E93A242-2F94-4AAC-B340-0A055F903A73}" type="datetime1">
              <a:rPr lang="tr-TR" smtClean="0"/>
              <a:pPr/>
              <a:t>10.09.2019</a:t>
            </a:fld>
            <a:endParaRPr lang="tr-TR"/>
          </a:p>
        </p:txBody>
      </p:sp>
      <p:sp>
        <p:nvSpPr>
          <p:cNvPr id="6" name="Footer Placeholder 5"/>
          <p:cNvSpPr>
            <a:spLocks noGrp="1"/>
          </p:cNvSpPr>
          <p:nvPr>
            <p:ph type="ftr" sz="quarter" idx="11"/>
          </p:nvPr>
        </p:nvSpPr>
        <p:spPr/>
        <p:txBody>
          <a:bodyPr/>
          <a:lstStyle/>
          <a:p>
            <a:r>
              <a:rPr lang="tr-TR" smtClean="0"/>
              <a:t>28.12.2012  GÖRME YETERSİZLİĞİ OLAN ÇOCUKLAR</a:t>
            </a:r>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A70795F-EDB1-4B79-94D2-8818A6A58621}" type="slidenum">
              <a:rPr lang="tr-TR" smtClean="0"/>
              <a:pPr/>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07664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E93A242-2F94-4AAC-B340-0A055F903A73}" type="datetime1">
              <a:rPr lang="tr-TR" smtClean="0"/>
              <a:pPr/>
              <a:t>10.09.2019</a:t>
            </a:fld>
            <a:endParaRPr lang="tr-TR"/>
          </a:p>
        </p:txBody>
      </p:sp>
      <p:sp>
        <p:nvSpPr>
          <p:cNvPr id="6" name="Footer Placeholder 5"/>
          <p:cNvSpPr>
            <a:spLocks noGrp="1"/>
          </p:cNvSpPr>
          <p:nvPr>
            <p:ph type="ftr" sz="quarter" idx="11"/>
          </p:nvPr>
        </p:nvSpPr>
        <p:spPr/>
        <p:txBody>
          <a:bodyPr/>
          <a:lstStyle/>
          <a:p>
            <a:r>
              <a:rPr lang="tr-TR" smtClean="0"/>
              <a:t>28.12.2012  GÖRME YETERSİZLİĞİ OLAN ÇOCUKLAR</a:t>
            </a:r>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26485719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93A242-2F94-4AAC-B340-0A055F903A73}" type="datetime1">
              <a:rPr lang="tr-TR" smtClean="0"/>
              <a:pPr/>
              <a:t>10.09.2019</a:t>
            </a:fld>
            <a:endParaRPr lang="tr-TR"/>
          </a:p>
        </p:txBody>
      </p:sp>
      <p:sp>
        <p:nvSpPr>
          <p:cNvPr id="5" name="Footer Placeholder 4"/>
          <p:cNvSpPr>
            <a:spLocks noGrp="1"/>
          </p:cNvSpPr>
          <p:nvPr>
            <p:ph type="ftr" sz="quarter" idx="11"/>
          </p:nvPr>
        </p:nvSpPr>
        <p:spPr/>
        <p:txBody>
          <a:bodyPr/>
          <a:lstStyle/>
          <a:p>
            <a:r>
              <a:rPr lang="tr-TR" smtClean="0"/>
              <a:t>28.12.2012  GÖRME YETERSİZLİĞİ OLAN ÇOCUKLAR</a:t>
            </a: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22869531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CFF8533-4E4D-40E1-A75D-9AA32DDA6733}" type="datetime1">
              <a:rPr lang="tr-TR" smtClean="0"/>
              <a:pPr/>
              <a:t>10.09.2019</a:t>
            </a:fld>
            <a:endParaRPr lang="tr-TR"/>
          </a:p>
        </p:txBody>
      </p:sp>
      <p:sp>
        <p:nvSpPr>
          <p:cNvPr id="5" name="Footer Placeholder 4"/>
          <p:cNvSpPr>
            <a:spLocks noGrp="1"/>
          </p:cNvSpPr>
          <p:nvPr>
            <p:ph type="ftr" sz="quarter" idx="11"/>
          </p:nvPr>
        </p:nvSpPr>
        <p:spPr/>
        <p:txBody>
          <a:bodyPr/>
          <a:lstStyle/>
          <a:p>
            <a:r>
              <a:rPr lang="tr-TR" smtClean="0"/>
              <a:t>28.12.2012  GÖRME YETERSİZLİĞİ OLAN ÇOCUKLAR</a:t>
            </a: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263812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6E55BF2-29CC-4D06-ACCD-A4CFE25D79E3}" type="datetime1">
              <a:rPr lang="tr-TR" smtClean="0"/>
              <a:pPr/>
              <a:t>10.09.2019</a:t>
            </a:fld>
            <a:endParaRPr lang="tr-TR"/>
          </a:p>
        </p:txBody>
      </p:sp>
      <p:sp>
        <p:nvSpPr>
          <p:cNvPr id="5" name="Footer Placeholder 4"/>
          <p:cNvSpPr>
            <a:spLocks noGrp="1"/>
          </p:cNvSpPr>
          <p:nvPr>
            <p:ph type="ftr" sz="quarter" idx="11"/>
          </p:nvPr>
        </p:nvSpPr>
        <p:spPr/>
        <p:txBody>
          <a:bodyPr/>
          <a:lstStyle/>
          <a:p>
            <a:r>
              <a:rPr lang="tr-TR" smtClean="0"/>
              <a:t>28.12.2012  GÖRME YETERSİZLİĞİ OLAN ÇOCUKLAR</a:t>
            </a: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386451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C4DFF38-9C10-4015-8188-7C9028B3266A}" type="datetime1">
              <a:rPr lang="tr-TR" smtClean="0"/>
              <a:pPr/>
              <a:t>10.09.2019</a:t>
            </a:fld>
            <a:endParaRPr lang="tr-TR"/>
          </a:p>
        </p:txBody>
      </p:sp>
      <p:sp>
        <p:nvSpPr>
          <p:cNvPr id="5" name="Footer Placeholder 4"/>
          <p:cNvSpPr>
            <a:spLocks noGrp="1"/>
          </p:cNvSpPr>
          <p:nvPr>
            <p:ph type="ftr" sz="quarter" idx="11"/>
          </p:nvPr>
        </p:nvSpPr>
        <p:spPr/>
        <p:txBody>
          <a:bodyPr/>
          <a:lstStyle/>
          <a:p>
            <a:r>
              <a:rPr lang="tr-TR" smtClean="0"/>
              <a:t>28.12.2012  GÖRME YETERSİZLİĞİ OLAN ÇOCUKLAR</a:t>
            </a:r>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222590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6D61A0D-1C83-405B-A106-7543BEE63F8E}" type="datetime1">
              <a:rPr lang="tr-TR" smtClean="0"/>
              <a:pPr/>
              <a:t>10.09.2019</a:t>
            </a:fld>
            <a:endParaRPr lang="tr-TR"/>
          </a:p>
        </p:txBody>
      </p:sp>
      <p:sp>
        <p:nvSpPr>
          <p:cNvPr id="6" name="Footer Placeholder 5"/>
          <p:cNvSpPr>
            <a:spLocks noGrp="1"/>
          </p:cNvSpPr>
          <p:nvPr>
            <p:ph type="ftr" sz="quarter" idx="11"/>
          </p:nvPr>
        </p:nvSpPr>
        <p:spPr/>
        <p:txBody>
          <a:bodyPr/>
          <a:lstStyle/>
          <a:p>
            <a:r>
              <a:rPr lang="tr-TR" smtClean="0"/>
              <a:t>28.12.2012  GÖRME YETERSİZLİĞİ OLAN ÇOCUKLAR</a:t>
            </a:r>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88727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59F1B1C-AA23-4F9C-BAC0-6A7D760B4426}" type="datetime1">
              <a:rPr lang="tr-TR" smtClean="0"/>
              <a:pPr/>
              <a:t>10.09.2019</a:t>
            </a:fld>
            <a:endParaRPr lang="tr-TR"/>
          </a:p>
        </p:txBody>
      </p:sp>
      <p:sp>
        <p:nvSpPr>
          <p:cNvPr id="8" name="Footer Placeholder 7"/>
          <p:cNvSpPr>
            <a:spLocks noGrp="1"/>
          </p:cNvSpPr>
          <p:nvPr>
            <p:ph type="ftr" sz="quarter" idx="11"/>
          </p:nvPr>
        </p:nvSpPr>
        <p:spPr/>
        <p:txBody>
          <a:bodyPr/>
          <a:lstStyle/>
          <a:p>
            <a:r>
              <a:rPr lang="tr-TR" smtClean="0"/>
              <a:t>28.12.2012  GÖRME YETERSİZLİĞİ OLAN ÇOCUKLAR</a:t>
            </a:r>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150224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3CB311F-65C9-4107-9BC3-9C48DA037EF5}" type="datetime1">
              <a:rPr lang="tr-TR" smtClean="0"/>
              <a:pPr/>
              <a:t>10.09.2019</a:t>
            </a:fld>
            <a:endParaRPr lang="tr-TR"/>
          </a:p>
        </p:txBody>
      </p:sp>
      <p:sp>
        <p:nvSpPr>
          <p:cNvPr id="4" name="Footer Placeholder 3"/>
          <p:cNvSpPr>
            <a:spLocks noGrp="1"/>
          </p:cNvSpPr>
          <p:nvPr>
            <p:ph type="ftr" sz="quarter" idx="11"/>
          </p:nvPr>
        </p:nvSpPr>
        <p:spPr/>
        <p:txBody>
          <a:bodyPr/>
          <a:lstStyle/>
          <a:p>
            <a:r>
              <a:rPr lang="tr-TR" smtClean="0"/>
              <a:t>28.12.2012  GÖRME YETERSİZLİĞİ OLAN ÇOCUKLAR</a:t>
            </a:r>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9903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EE73E-80DF-4F06-804C-7594A6007F8E}" type="datetime1">
              <a:rPr lang="tr-TR" smtClean="0"/>
              <a:pPr/>
              <a:t>10.09.2019</a:t>
            </a:fld>
            <a:endParaRPr lang="tr-TR"/>
          </a:p>
        </p:txBody>
      </p:sp>
      <p:sp>
        <p:nvSpPr>
          <p:cNvPr id="3" name="Footer Placeholder 2"/>
          <p:cNvSpPr>
            <a:spLocks noGrp="1"/>
          </p:cNvSpPr>
          <p:nvPr>
            <p:ph type="ftr" sz="quarter" idx="11"/>
          </p:nvPr>
        </p:nvSpPr>
        <p:spPr/>
        <p:txBody>
          <a:bodyPr/>
          <a:lstStyle/>
          <a:p>
            <a:r>
              <a:rPr lang="tr-TR" smtClean="0"/>
              <a:t>28.12.2012  GÖRME YETERSİZLİĞİ OLAN ÇOCUKLAR</a:t>
            </a:r>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35406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D26BA7-3D22-4B61-BEC2-46EA5F88E32E}" type="datetime1">
              <a:rPr lang="tr-TR" smtClean="0"/>
              <a:pPr/>
              <a:t>10.09.2019</a:t>
            </a:fld>
            <a:endParaRPr lang="tr-TR"/>
          </a:p>
        </p:txBody>
      </p:sp>
      <p:sp>
        <p:nvSpPr>
          <p:cNvPr id="6" name="Footer Placeholder 5"/>
          <p:cNvSpPr>
            <a:spLocks noGrp="1"/>
          </p:cNvSpPr>
          <p:nvPr>
            <p:ph type="ftr" sz="quarter" idx="11"/>
          </p:nvPr>
        </p:nvSpPr>
        <p:spPr/>
        <p:txBody>
          <a:bodyPr/>
          <a:lstStyle/>
          <a:p>
            <a:r>
              <a:rPr lang="tr-TR" smtClean="0"/>
              <a:t>28.12.2012  GÖRME YETERSİZLİĞİ OLAN ÇOCUKLAR</a:t>
            </a: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179239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730F574-7021-481B-A2CC-89EF47C635A5}" type="datetime1">
              <a:rPr lang="tr-TR" smtClean="0"/>
              <a:pPr/>
              <a:t>10.09.2019</a:t>
            </a:fld>
            <a:endParaRPr lang="tr-TR"/>
          </a:p>
        </p:txBody>
      </p:sp>
      <p:sp>
        <p:nvSpPr>
          <p:cNvPr id="6" name="Footer Placeholder 5"/>
          <p:cNvSpPr>
            <a:spLocks noGrp="1"/>
          </p:cNvSpPr>
          <p:nvPr>
            <p:ph type="ftr" sz="quarter" idx="11"/>
          </p:nvPr>
        </p:nvSpPr>
        <p:spPr/>
        <p:txBody>
          <a:bodyPr/>
          <a:lstStyle/>
          <a:p>
            <a:r>
              <a:rPr lang="tr-TR" smtClean="0"/>
              <a:t>28.12.2012  GÖRME YETERSİZLİĞİ OLAN ÇOCUKLAR</a:t>
            </a:r>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A70795F-EDB1-4B79-94D2-8818A6A58621}" type="slidenum">
              <a:rPr lang="tr-TR" smtClean="0"/>
              <a:pPr/>
              <a:t>‹#›</a:t>
            </a:fld>
            <a:endParaRPr lang="tr-TR"/>
          </a:p>
        </p:txBody>
      </p:sp>
    </p:spTree>
    <p:extLst>
      <p:ext uri="{BB962C8B-B14F-4D97-AF65-F5344CB8AC3E}">
        <p14:creationId xmlns:p14="http://schemas.microsoft.com/office/powerpoint/2010/main" val="319648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E93A242-2F94-4AAC-B340-0A055F903A73}" type="datetime1">
              <a:rPr lang="tr-TR" smtClean="0"/>
              <a:pPr/>
              <a:t>10.09.2019</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t>28.12.2012  GÖRME YETERSİZLİĞİ OLAN ÇOCUKLAR</a:t>
            </a:r>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A70795F-EDB1-4B79-94D2-8818A6A58621}" type="slidenum">
              <a:rPr lang="tr-TR" smtClean="0"/>
              <a:pPr/>
              <a:t>‹#›</a:t>
            </a:fld>
            <a:endParaRPr lang="tr-TR"/>
          </a:p>
        </p:txBody>
      </p:sp>
    </p:spTree>
    <p:extLst>
      <p:ext uri="{BB962C8B-B14F-4D97-AF65-F5344CB8AC3E}">
        <p14:creationId xmlns:p14="http://schemas.microsoft.com/office/powerpoint/2010/main" val="24450893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619672" y="764704"/>
            <a:ext cx="7128792" cy="4248472"/>
          </a:xfrm>
        </p:spPr>
        <p:txBody>
          <a:bodyPr>
            <a:normAutofit/>
          </a:bodyPr>
          <a:lstStyle/>
          <a:p>
            <a:r>
              <a:rPr lang="tr-TR" b="1" i="1" dirty="0" smtClean="0">
                <a:solidFill>
                  <a:srgbClr val="A50021"/>
                </a:solidFill>
              </a:rPr>
              <a:t>GÖRME YETERSİZLİĞİ </a:t>
            </a:r>
            <a:br>
              <a:rPr lang="tr-TR" b="1" i="1" dirty="0" smtClean="0">
                <a:solidFill>
                  <a:srgbClr val="A50021"/>
                </a:solidFill>
              </a:rPr>
            </a:br>
            <a:r>
              <a:rPr lang="tr-TR" b="1" i="1" dirty="0" smtClean="0">
                <a:solidFill>
                  <a:srgbClr val="A50021"/>
                </a:solidFill>
              </a:rPr>
              <a:t>OLAN </a:t>
            </a:r>
            <a:r>
              <a:rPr lang="tr-TR" b="1" i="1" dirty="0" smtClean="0">
                <a:solidFill>
                  <a:srgbClr val="A50021"/>
                </a:solidFill>
              </a:rPr>
              <a:t>ÖĞRENCİLER</a:t>
            </a:r>
            <a:br>
              <a:rPr lang="tr-TR" b="1" i="1" dirty="0" smtClean="0">
                <a:solidFill>
                  <a:srgbClr val="A50021"/>
                </a:solidFill>
              </a:rPr>
            </a:br>
            <a:r>
              <a:rPr lang="tr-TR" b="1" i="1" dirty="0" smtClean="0">
                <a:solidFill>
                  <a:srgbClr val="A50021"/>
                </a:solidFill>
              </a:rPr>
              <a:t> </a:t>
            </a:r>
            <a:endParaRPr lang="tr-TR" b="1" i="1" dirty="0">
              <a:solidFill>
                <a:srgbClr val="A5002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solidFill>
                  <a:srgbClr val="A50021"/>
                </a:solidFill>
              </a:rPr>
              <a:t>Görme yetersizliği olan çocuklar için eğitim ortamları;</a:t>
            </a:r>
            <a:endParaRPr lang="tr-TR" dirty="0">
              <a:solidFill>
                <a:srgbClr val="A50021"/>
              </a:solidFill>
            </a:endParaRPr>
          </a:p>
        </p:txBody>
      </p:sp>
      <p:sp>
        <p:nvSpPr>
          <p:cNvPr id="2" name="1 İçerik Yer Tutucusu"/>
          <p:cNvSpPr>
            <a:spLocks noGrp="1"/>
          </p:cNvSpPr>
          <p:nvPr>
            <p:ph idx="1"/>
          </p:nvPr>
        </p:nvSpPr>
        <p:spPr>
          <a:xfrm>
            <a:off x="1214414" y="1857364"/>
            <a:ext cx="7500990" cy="4286280"/>
          </a:xfrm>
        </p:spPr>
        <p:txBody>
          <a:bodyPr>
            <a:normAutofit/>
          </a:bodyPr>
          <a:lstStyle/>
          <a:p>
            <a:pPr>
              <a:buNone/>
            </a:pPr>
            <a:r>
              <a:rPr lang="tr-TR" dirty="0" smtClean="0"/>
              <a:t>	</a:t>
            </a:r>
            <a:r>
              <a:rPr lang="tr-TR" sz="2800" dirty="0" smtClean="0"/>
              <a:t>Ülkemizde görme yetersizliği olan çocuklar için okul öncesi dönemde sistemli bir eğitim etkinliği bulunmamaktadır.Görme yetersizliği olan çocuklar ancak okul çağına geldiklerinde sistemli eğitim etkinliklerinden yararlanabilmektedirler</a:t>
            </a:r>
          </a:p>
          <a:p>
            <a:pPr>
              <a:buNone/>
            </a:pPr>
            <a:r>
              <a:rPr lang="tr-TR" sz="2200" dirty="0" smtClean="0"/>
              <a:t>   Görme yetersizliği olan çocukların devam ettiği 3 tür eğitim ortamı vardır</a:t>
            </a:r>
            <a:r>
              <a:rPr lang="tr-TR" dirty="0" smtClean="0"/>
              <a:t>. </a:t>
            </a:r>
            <a:endParaRPr lang="tr-TR" dirty="0">
              <a:solidFill>
                <a:srgbClr val="A5002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490464" y="1484784"/>
            <a:ext cx="7653536" cy="3923928"/>
          </a:xfrm>
        </p:spPr>
        <p:txBody>
          <a:bodyPr/>
          <a:lstStyle/>
          <a:p>
            <a:pPr algn="just">
              <a:buNone/>
            </a:pPr>
            <a:r>
              <a:rPr lang="tr-TR" b="1" dirty="0" smtClean="0">
                <a:solidFill>
                  <a:srgbClr val="A50021"/>
                </a:solidFill>
              </a:rPr>
              <a:t>1.Yatılı görme engelliler okulları</a:t>
            </a:r>
          </a:p>
          <a:p>
            <a:pPr algn="just">
              <a:buNone/>
            </a:pPr>
            <a:endParaRPr lang="tr-TR" b="1" dirty="0" smtClean="0">
              <a:solidFill>
                <a:srgbClr val="A50021"/>
              </a:solidFill>
            </a:endParaRPr>
          </a:p>
          <a:p>
            <a:pPr algn="just">
              <a:buNone/>
            </a:pPr>
            <a:r>
              <a:rPr lang="tr-TR" b="1" dirty="0" smtClean="0">
                <a:solidFill>
                  <a:srgbClr val="A50021"/>
                </a:solidFill>
              </a:rPr>
              <a:t>2.Özel sınıf düzenlemesi</a:t>
            </a:r>
          </a:p>
          <a:p>
            <a:pPr algn="just">
              <a:buNone/>
            </a:pPr>
            <a:endParaRPr lang="tr-TR" b="1" dirty="0" smtClean="0">
              <a:solidFill>
                <a:srgbClr val="A50021"/>
              </a:solidFill>
            </a:endParaRPr>
          </a:p>
          <a:p>
            <a:pPr algn="just">
              <a:buNone/>
            </a:pPr>
            <a:r>
              <a:rPr lang="tr-TR" b="1" dirty="0" smtClean="0">
                <a:solidFill>
                  <a:srgbClr val="A50021"/>
                </a:solidFill>
              </a:rPr>
              <a:t>3.Birlikte eğitim ortamı</a:t>
            </a:r>
          </a:p>
          <a:p>
            <a:pPr algn="just">
              <a:buNone/>
            </a:pPr>
            <a:endParaRPr lang="tr-T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dirty="0" smtClean="0">
                <a:solidFill>
                  <a:srgbClr val="A50021"/>
                </a:solidFill>
              </a:rPr>
              <a:t>YATILI GÖRME ENGELLİLER OKULLARI</a:t>
            </a:r>
            <a:endParaRPr lang="tr-TR" dirty="0">
              <a:solidFill>
                <a:srgbClr val="A50021"/>
              </a:solidFill>
            </a:endParaRPr>
          </a:p>
        </p:txBody>
      </p:sp>
      <p:sp>
        <p:nvSpPr>
          <p:cNvPr id="2" name="1 İçerik Yer Tutucusu"/>
          <p:cNvSpPr>
            <a:spLocks noGrp="1"/>
          </p:cNvSpPr>
          <p:nvPr>
            <p:ph idx="1"/>
          </p:nvPr>
        </p:nvSpPr>
        <p:spPr/>
        <p:txBody>
          <a:bodyPr/>
          <a:lstStyle/>
          <a:p>
            <a:pPr>
              <a:buNone/>
            </a:pPr>
            <a:r>
              <a:rPr lang="tr-TR" dirty="0" smtClean="0"/>
              <a:t>Ülkemizde yatılı 17 tane görme engelliler ilköğretim okulu vardır.Bu okullara göz hekimlerince kör tanısı konulan çocuklar alınmaktadır.</a:t>
            </a:r>
          </a:p>
          <a:p>
            <a:pPr>
              <a:buNone/>
            </a:pPr>
            <a:r>
              <a:rPr lang="tr-TR" dirty="0" smtClean="0"/>
              <a:t>Okullarda MEB tarafından hazırlanan ‘körler ilkokulu eğitim programı’ izlenmektedir.Programda Hayat bilgisi,Matematik, Türkçe dersi normal okul programlarına paraleldir.</a:t>
            </a:r>
          </a:p>
          <a:p>
            <a:pPr>
              <a:buNone/>
            </a:pPr>
            <a:r>
              <a:rPr lang="tr-TR" dirty="0" smtClean="0"/>
              <a:t>Normal okul programından farklı olarak beden eğitimi, bağımsız hareket,modelaj iş dersleri yer almaktadır.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solidFill>
                  <a:srgbClr val="A50021"/>
                </a:solidFill>
              </a:rPr>
              <a:t>ÖZEL SINIF DÜZENLEMESİ</a:t>
            </a:r>
            <a:endParaRPr lang="tr-TR" dirty="0">
              <a:solidFill>
                <a:srgbClr val="A50021"/>
              </a:solidFill>
            </a:endParaRPr>
          </a:p>
        </p:txBody>
      </p:sp>
      <p:sp>
        <p:nvSpPr>
          <p:cNvPr id="2" name="1 İçerik Yer Tutucusu"/>
          <p:cNvSpPr>
            <a:spLocks noGrp="1"/>
          </p:cNvSpPr>
          <p:nvPr>
            <p:ph idx="1"/>
          </p:nvPr>
        </p:nvSpPr>
        <p:spPr/>
        <p:txBody>
          <a:bodyPr/>
          <a:lstStyle/>
          <a:p>
            <a:pPr>
              <a:buNone/>
            </a:pPr>
            <a:r>
              <a:rPr lang="tr-TR" dirty="0" smtClean="0"/>
              <a:t>Ülkemizde görme engelli çocuklar için iki tür özel sınıf düzenlemesi bulunmaktadır.Birincisi normal okul içinde görme engelli çocukların devam ettiği özel sınıf düzenlemesidir.Ülkemizde Antalya,Kayseri ve Mardin de üç özel sınıf bulunmaktadır.</a:t>
            </a:r>
          </a:p>
          <a:p>
            <a:pPr>
              <a:buNone/>
            </a:pPr>
            <a:r>
              <a:rPr lang="tr-TR" dirty="0" smtClean="0"/>
              <a:t>İkincisi ise Ankara </a:t>
            </a:r>
            <a:r>
              <a:rPr lang="tr-TR" dirty="0" err="1" smtClean="0"/>
              <a:t>Mitat</a:t>
            </a:r>
            <a:r>
              <a:rPr lang="tr-TR" dirty="0" smtClean="0"/>
              <a:t> </a:t>
            </a:r>
            <a:r>
              <a:rPr lang="tr-TR" dirty="0" err="1" smtClean="0"/>
              <a:t>Enç</a:t>
            </a:r>
            <a:r>
              <a:rPr lang="tr-TR" dirty="0" smtClean="0"/>
              <a:t> Görme Engelliler İlköğretim Okulu bünyesinde bulunan az gören sınıflarıdır.1997-1998 öğretim yılında bu sınıflara öğrenci alınmaya başlanmıştır.</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solidFill>
                  <a:srgbClr val="A50021"/>
                </a:solidFill>
              </a:rPr>
              <a:t>BİRLİKTE EĞİTİM ORTAMI</a:t>
            </a:r>
            <a:endParaRPr lang="tr-TR" dirty="0">
              <a:solidFill>
                <a:srgbClr val="A50021"/>
              </a:solidFill>
            </a:endParaRPr>
          </a:p>
        </p:txBody>
      </p:sp>
      <p:sp>
        <p:nvSpPr>
          <p:cNvPr id="2" name="1 İçerik Yer Tutucusu"/>
          <p:cNvSpPr>
            <a:spLocks noGrp="1"/>
          </p:cNvSpPr>
          <p:nvPr>
            <p:ph idx="1"/>
          </p:nvPr>
        </p:nvSpPr>
        <p:spPr>
          <a:xfrm>
            <a:off x="683568" y="2420888"/>
            <a:ext cx="8013576" cy="3635896"/>
          </a:xfrm>
        </p:spPr>
        <p:txBody>
          <a:bodyPr/>
          <a:lstStyle/>
          <a:p>
            <a:pPr>
              <a:buFont typeface="Wingdings" panose="05000000000000000000" pitchFamily="2" charset="2"/>
              <a:buChar char="Ø"/>
            </a:pPr>
            <a:r>
              <a:rPr lang="tr-TR" dirty="0" smtClean="0"/>
              <a:t>Görme yetersizliğinden etkilenen öğrencilerin bir kısmının kendi semtlerindeki okullara devam ettikleri bilinmektedir.Ülkemizde sistemli kaynaştırma uygulamaları olmadığı için bu çocukların kesin sayısı bilinmemektedir.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sz="2800" b="1" dirty="0" smtClean="0">
                <a:solidFill>
                  <a:srgbClr val="A50021"/>
                </a:solidFill>
              </a:rPr>
              <a:t>Görme Yetersizliği Olan Çocuklar İçin Program ve Materyal Uyarlamaları</a:t>
            </a:r>
            <a:endParaRPr lang="tr-TR" sz="2800" b="1" dirty="0">
              <a:solidFill>
                <a:srgbClr val="A50021"/>
              </a:solidFill>
            </a:endParaRPr>
          </a:p>
        </p:txBody>
      </p:sp>
      <p:sp>
        <p:nvSpPr>
          <p:cNvPr id="2" name="1 İçerik Yer Tutucusu"/>
          <p:cNvSpPr>
            <a:spLocks noGrp="1"/>
          </p:cNvSpPr>
          <p:nvPr>
            <p:ph idx="1"/>
          </p:nvPr>
        </p:nvSpPr>
        <p:spPr>
          <a:xfrm>
            <a:off x="642911" y="2133600"/>
            <a:ext cx="7891490" cy="3777622"/>
          </a:xfrm>
        </p:spPr>
        <p:txBody>
          <a:bodyPr/>
          <a:lstStyle/>
          <a:p>
            <a:pPr>
              <a:buNone/>
            </a:pPr>
            <a:r>
              <a:rPr lang="tr-TR" dirty="0" smtClean="0"/>
              <a:t>	 </a:t>
            </a:r>
            <a:r>
              <a:rPr lang="tr-TR" i="1" dirty="0" smtClean="0">
                <a:solidFill>
                  <a:srgbClr val="A50021"/>
                </a:solidFill>
              </a:rPr>
              <a:t>OKUMA-YAZMA BECERİLERİ</a:t>
            </a:r>
          </a:p>
          <a:p>
            <a:pPr>
              <a:buNone/>
            </a:pPr>
            <a:r>
              <a:rPr lang="tr-TR" b="1" i="1" dirty="0" smtClean="0">
                <a:solidFill>
                  <a:srgbClr val="A50021"/>
                </a:solidFill>
              </a:rPr>
              <a:t>1.Kör çocuklar için okuma yazma becerileri</a:t>
            </a:r>
          </a:p>
          <a:p>
            <a:pPr>
              <a:buNone/>
            </a:pPr>
            <a:r>
              <a:rPr lang="tr-TR" b="1" i="1" dirty="0" smtClean="0">
                <a:solidFill>
                  <a:srgbClr val="A50021"/>
                </a:solidFill>
              </a:rPr>
              <a:t>	</a:t>
            </a:r>
            <a:r>
              <a:rPr lang="tr-TR" b="1" i="1" dirty="0" smtClean="0"/>
              <a:t>Görme yetersizliği olan öğrencilerden öğrenme amacıyla birincil duyu kanalı olarak dokunmayı kullanan öğrenciler okumayı Braille alfabesi ile öğrenirler.</a:t>
            </a:r>
            <a:endParaRPr lang="tr-TR"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orme-engelliler.png"/>
          <p:cNvPicPr>
            <a:picLocks noGrp="1" noChangeAspect="1"/>
          </p:cNvPicPr>
          <p:nvPr>
            <p:ph idx="1"/>
          </p:nvPr>
        </p:nvPicPr>
        <p:blipFill>
          <a:blip r:embed="rId2" cstate="print"/>
          <a:stretch>
            <a:fillRect/>
          </a:stretch>
        </p:blipFill>
        <p:spPr>
          <a:xfrm>
            <a:off x="5724128" y="1556792"/>
            <a:ext cx="3024337" cy="3168352"/>
          </a:xfrm>
        </p:spPr>
      </p:pic>
      <p:sp>
        <p:nvSpPr>
          <p:cNvPr id="5" name="4 Metin kutusu"/>
          <p:cNvSpPr txBox="1"/>
          <p:nvPr/>
        </p:nvSpPr>
        <p:spPr>
          <a:xfrm>
            <a:off x="827584" y="1556792"/>
            <a:ext cx="4608512" cy="4401205"/>
          </a:xfrm>
          <a:prstGeom prst="rect">
            <a:avLst/>
          </a:prstGeom>
          <a:noFill/>
        </p:spPr>
        <p:txBody>
          <a:bodyPr wrap="square" rtlCol="0">
            <a:spAutoFit/>
          </a:bodyPr>
          <a:lstStyle/>
          <a:p>
            <a:r>
              <a:rPr lang="tr-TR" sz="2800" b="1" dirty="0" smtClean="0"/>
              <a:t>Braille alfabesi iki sütunda yer alan altı noktanın çeşitli kombinasyonları ile harflerin, rakamların, noktalama işaretlerinin, matematik işaretlerinin , müzik notalarının oluşturulduğu bir alfabe sistemidir.</a:t>
            </a:r>
            <a:endParaRPr lang="tr-TR" sz="2800" b="1" dirty="0"/>
          </a:p>
        </p:txBody>
      </p:sp>
      <p:sp>
        <p:nvSpPr>
          <p:cNvPr id="6" name="5 Metin kutusu"/>
          <p:cNvSpPr txBox="1"/>
          <p:nvPr/>
        </p:nvSpPr>
        <p:spPr>
          <a:xfrm>
            <a:off x="1691680" y="548680"/>
            <a:ext cx="6336704" cy="646331"/>
          </a:xfrm>
          <a:prstGeom prst="rect">
            <a:avLst/>
          </a:prstGeom>
          <a:noFill/>
        </p:spPr>
        <p:txBody>
          <a:bodyPr wrap="square" rtlCol="0">
            <a:spAutoFit/>
          </a:bodyPr>
          <a:lstStyle/>
          <a:p>
            <a:r>
              <a:rPr lang="tr-TR" sz="3600" b="1" dirty="0" smtClean="0">
                <a:solidFill>
                  <a:srgbClr val="A50021"/>
                </a:solidFill>
              </a:rPr>
              <a:t>BRAİLLE ALFABESİ</a:t>
            </a:r>
            <a:endParaRPr lang="tr-TR" sz="3600" b="1" dirty="0">
              <a:solidFill>
                <a:srgbClr val="A5002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raille_daktilo.png"/>
          <p:cNvPicPr>
            <a:picLocks noGrp="1" noChangeAspect="1"/>
          </p:cNvPicPr>
          <p:nvPr>
            <p:ph idx="1"/>
          </p:nvPr>
        </p:nvPicPr>
        <p:blipFill>
          <a:blip r:embed="rId2" cstate="print"/>
          <a:stretch>
            <a:fillRect/>
          </a:stretch>
        </p:blipFill>
        <p:spPr>
          <a:xfrm>
            <a:off x="4788024" y="1916832"/>
            <a:ext cx="3312368" cy="2841104"/>
          </a:xfrm>
        </p:spPr>
      </p:pic>
      <p:pic>
        <p:nvPicPr>
          <p:cNvPr id="5" name="4 Resim" descr="tablet_ve_kalem1.png"/>
          <p:cNvPicPr>
            <a:picLocks noChangeAspect="1"/>
          </p:cNvPicPr>
          <p:nvPr/>
        </p:nvPicPr>
        <p:blipFill>
          <a:blip r:embed="rId3" cstate="print"/>
          <a:stretch>
            <a:fillRect/>
          </a:stretch>
        </p:blipFill>
        <p:spPr>
          <a:xfrm>
            <a:off x="899592" y="1844824"/>
            <a:ext cx="3510283" cy="2808312"/>
          </a:xfrm>
          <a:prstGeom prst="rect">
            <a:avLst/>
          </a:prstGeom>
        </p:spPr>
      </p:pic>
      <p:sp>
        <p:nvSpPr>
          <p:cNvPr id="8" name="7 Metin kutusu"/>
          <p:cNvSpPr txBox="1"/>
          <p:nvPr/>
        </p:nvSpPr>
        <p:spPr>
          <a:xfrm>
            <a:off x="1619672" y="692696"/>
            <a:ext cx="2880320" cy="954107"/>
          </a:xfrm>
          <a:prstGeom prst="rect">
            <a:avLst/>
          </a:prstGeom>
          <a:noFill/>
        </p:spPr>
        <p:txBody>
          <a:bodyPr wrap="square" rtlCol="0">
            <a:spAutoFit/>
          </a:bodyPr>
          <a:lstStyle/>
          <a:p>
            <a:r>
              <a:rPr lang="tr-TR" sz="2800" b="1" dirty="0" smtClean="0">
                <a:solidFill>
                  <a:srgbClr val="A50021"/>
                </a:solidFill>
              </a:rPr>
              <a:t>TABLET VE KALEM</a:t>
            </a:r>
            <a:endParaRPr lang="tr-TR" sz="2800" b="1" dirty="0">
              <a:solidFill>
                <a:srgbClr val="A50021"/>
              </a:solidFill>
            </a:endParaRPr>
          </a:p>
        </p:txBody>
      </p:sp>
      <p:sp>
        <p:nvSpPr>
          <p:cNvPr id="9" name="8 Metin kutusu"/>
          <p:cNvSpPr txBox="1"/>
          <p:nvPr/>
        </p:nvSpPr>
        <p:spPr>
          <a:xfrm>
            <a:off x="4932040" y="692696"/>
            <a:ext cx="3240360" cy="954107"/>
          </a:xfrm>
          <a:prstGeom prst="rect">
            <a:avLst/>
          </a:prstGeom>
          <a:noFill/>
        </p:spPr>
        <p:txBody>
          <a:bodyPr wrap="square" rtlCol="0">
            <a:spAutoFit/>
          </a:bodyPr>
          <a:lstStyle/>
          <a:p>
            <a:r>
              <a:rPr lang="tr-TR" sz="2800" b="1" dirty="0" smtClean="0">
                <a:solidFill>
                  <a:srgbClr val="A50021"/>
                </a:solidFill>
              </a:rPr>
              <a:t>BRAİLLE DAKTİLOSU</a:t>
            </a:r>
            <a:endParaRPr lang="tr-TR" sz="2800" b="1" dirty="0">
              <a:solidFill>
                <a:srgbClr val="A5002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dirty="0" smtClean="0">
                <a:solidFill>
                  <a:srgbClr val="A50021"/>
                </a:solidFill>
              </a:rPr>
              <a:t>2.Az gören çocuklar için okuma yazma becerileri</a:t>
            </a:r>
            <a:endParaRPr lang="tr-TR" dirty="0">
              <a:solidFill>
                <a:srgbClr val="A50021"/>
              </a:solidFill>
            </a:endParaRPr>
          </a:p>
        </p:txBody>
      </p:sp>
      <p:sp>
        <p:nvSpPr>
          <p:cNvPr id="2" name="1 İçerik Yer Tutucusu"/>
          <p:cNvSpPr>
            <a:spLocks noGrp="1"/>
          </p:cNvSpPr>
          <p:nvPr>
            <p:ph idx="1"/>
          </p:nvPr>
        </p:nvSpPr>
        <p:spPr/>
        <p:txBody>
          <a:bodyPr/>
          <a:lstStyle/>
          <a:p>
            <a:pPr>
              <a:buNone/>
            </a:pPr>
            <a:r>
              <a:rPr lang="tr-TR" dirty="0" smtClean="0"/>
              <a:t>	Az gören öğrenciler için etkili okuma yazma aracının seçimi çok önemlidir.ülkemizde, aileler ve okul yöneticilerinde, göz hekimi tarafından az gören olarak belirlenen öğrencilerin basılı materyalle okuma yazma öğrenmesi gerektiğine ilişkin bir görüş bulunduğu gözlenmektedir. Ancak aynı görme keskinliğine sahip öğrencilerin görmelerini kullanma düzeyleri farklı olabilir.Bu yüzden eğitsel değerlendirmeden  geçirilmelidirler.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Okuma-Yazma için Sınıf Ortamında Yapılacak Uyarlamalar</a:t>
            </a:r>
            <a:endParaRPr lang="tr-TR" dirty="0">
              <a:solidFill>
                <a:srgbClr val="FF0000"/>
              </a:solidFill>
            </a:endParaRPr>
          </a:p>
        </p:txBody>
      </p:sp>
      <p:sp>
        <p:nvSpPr>
          <p:cNvPr id="3" name="2 İçerik Yer Tutucusu"/>
          <p:cNvSpPr>
            <a:spLocks noGrp="1"/>
          </p:cNvSpPr>
          <p:nvPr>
            <p:ph idx="1"/>
          </p:nvPr>
        </p:nvSpPr>
        <p:spPr/>
        <p:txBody>
          <a:bodyPr/>
          <a:lstStyle/>
          <a:p>
            <a:pPr>
              <a:buFont typeface="Wingdings" pitchFamily="2" charset="2"/>
              <a:buChar char="Ø"/>
            </a:pPr>
            <a:r>
              <a:rPr lang="tr-TR" dirty="0" smtClean="0">
                <a:solidFill>
                  <a:srgbClr val="FF0000"/>
                </a:solidFill>
              </a:rPr>
              <a:t>1. Oturma düzeni:</a:t>
            </a:r>
          </a:p>
          <a:p>
            <a:pPr>
              <a:buFont typeface="Wingdings" pitchFamily="2" charset="2"/>
              <a:buChar char="Ø"/>
            </a:pPr>
            <a:r>
              <a:rPr lang="tr-TR" dirty="0" smtClean="0"/>
              <a:t>Sınıfın aydınlık yerine pencereye arkası dönük oturtulmalı</a:t>
            </a:r>
          </a:p>
          <a:p>
            <a:pPr>
              <a:buFont typeface="Wingdings" pitchFamily="2" charset="2"/>
              <a:buChar char="Ø"/>
            </a:pPr>
            <a:r>
              <a:rPr lang="tr-TR" dirty="0" smtClean="0"/>
              <a:t>Tahtayı rahatça görebileceği yere oturtulmalı (beyaz tahta kullanılıyorsa parlayıp, parlamadığına bakılmalı, kara tahta kullanılıyorsa temiz olmalı)</a:t>
            </a:r>
          </a:p>
          <a:p>
            <a:pPr>
              <a:buFont typeface="Wingdings" pitchFamily="2" charset="2"/>
              <a:buChar char="Ø"/>
            </a:pPr>
            <a:r>
              <a:rPr lang="tr-TR" dirty="0" smtClean="0">
                <a:solidFill>
                  <a:srgbClr val="FF0000"/>
                </a:solidFill>
              </a:rPr>
              <a:t>2. Ders kitapları, defter- kalem, okuma-yazma çalışmaları:</a:t>
            </a:r>
          </a:p>
          <a:p>
            <a:pPr>
              <a:buFont typeface="Wingdings" pitchFamily="2" charset="2"/>
              <a:buChar char="Ø"/>
            </a:pPr>
            <a:r>
              <a:rPr lang="tr-TR" dirty="0" smtClean="0"/>
              <a:t>Baş sayfa üzerine eğilmeyecek, materyal göze yaklaştırılacak.</a:t>
            </a:r>
          </a:p>
          <a:p>
            <a:pPr>
              <a:buNone/>
            </a:pPr>
            <a:endParaRPr 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A50021"/>
                </a:solidFill>
              </a:rPr>
              <a:t>Görme yetersizliğinin tanımı;</a:t>
            </a:r>
            <a:endParaRPr lang="tr-TR" b="1" dirty="0">
              <a:solidFill>
                <a:srgbClr val="A50021"/>
              </a:solidFill>
            </a:endParaRPr>
          </a:p>
        </p:txBody>
      </p:sp>
      <p:sp>
        <p:nvSpPr>
          <p:cNvPr id="3" name="2 İçerik Yer Tutucusu"/>
          <p:cNvSpPr>
            <a:spLocks noGrp="1"/>
          </p:cNvSpPr>
          <p:nvPr>
            <p:ph idx="1"/>
          </p:nvPr>
        </p:nvSpPr>
        <p:spPr>
          <a:xfrm>
            <a:off x="611560" y="1844824"/>
            <a:ext cx="8229600" cy="4572000"/>
          </a:xfrm>
        </p:spPr>
        <p:txBody>
          <a:bodyPr/>
          <a:lstStyle/>
          <a:p>
            <a:pPr>
              <a:buNone/>
            </a:pPr>
            <a:r>
              <a:rPr lang="tr-TR" b="1" dirty="0" smtClean="0"/>
              <a:t> </a:t>
            </a:r>
            <a:r>
              <a:rPr lang="tr-TR" sz="2800" b="1" dirty="0" smtClean="0">
                <a:solidFill>
                  <a:srgbClr val="A50021"/>
                </a:solidFill>
              </a:rPr>
              <a:t>Yasal Tanım: </a:t>
            </a:r>
            <a:r>
              <a:rPr lang="tr-TR" sz="2800" dirty="0" smtClean="0"/>
              <a:t>Gerekli tüm düzeltmelerden sonra iyi gören gözündeki görme keskinliği 20/200 ya da daha az ve görme alanı 20 dereceden az olan kişilere </a:t>
            </a:r>
            <a:r>
              <a:rPr lang="tr-TR" sz="2800" b="1" dirty="0" smtClean="0"/>
              <a:t>kör</a:t>
            </a:r>
            <a:r>
              <a:rPr lang="tr-TR" sz="2800" dirty="0" smtClean="0"/>
              <a:t>,görme keskinliği 20/70 ile 20/200 arasında olan kişilere </a:t>
            </a:r>
            <a:r>
              <a:rPr lang="tr-TR" sz="2800" b="1" dirty="0" smtClean="0"/>
              <a:t>az gören </a:t>
            </a:r>
            <a:r>
              <a:rPr lang="tr-TR" sz="2800" dirty="0" smtClean="0"/>
              <a:t>denilmektedir.</a:t>
            </a:r>
            <a:endParaRPr lang="tr-T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a:buFont typeface="Wingdings" pitchFamily="2" charset="2"/>
              <a:buChar char="Ø"/>
            </a:pPr>
            <a:r>
              <a:rPr lang="tr-TR" dirty="0" smtClean="0"/>
              <a:t>Ders kitaplarının sayfa düzeni karışık olabilir- okuma penceresi(bir sonraki slaytta resimlenmiştir.)</a:t>
            </a:r>
          </a:p>
          <a:p>
            <a:pPr>
              <a:buFont typeface="Wingdings" pitchFamily="2" charset="2"/>
              <a:buChar char="Ø"/>
            </a:pPr>
            <a:r>
              <a:rPr lang="tr-TR" dirty="0" smtClean="0"/>
              <a:t>Kitap okurken zaman tanımak gerekebilir.</a:t>
            </a:r>
          </a:p>
          <a:p>
            <a:pPr>
              <a:buFont typeface="Wingdings" pitchFamily="2" charset="2"/>
              <a:buChar char="Ø"/>
            </a:pPr>
            <a:r>
              <a:rPr lang="tr-TR" dirty="0" smtClean="0"/>
              <a:t>Daha kolay yazmak için satırları koyu renk kalemle belirginleştirilmiş defter kullanılabilir.</a:t>
            </a:r>
          </a:p>
          <a:p>
            <a:pPr>
              <a:buFont typeface="Wingdings" pitchFamily="2" charset="2"/>
              <a:buChar char="Ø"/>
            </a:pPr>
            <a:r>
              <a:rPr lang="tr-TR" dirty="0" smtClean="0"/>
              <a:t>Kalemi uygun yerden ve daha rahat tutabilmesi parlak renkli tutucular kullanılabilir.</a:t>
            </a:r>
          </a:p>
          <a:p>
            <a:pPr>
              <a:buFont typeface="Wingdings" pitchFamily="2" charset="2"/>
              <a:buChar char="Ø"/>
            </a:pPr>
            <a:r>
              <a:rPr lang="tr-TR" dirty="0" smtClean="0"/>
              <a:t>Yazı yazarken yazdıklarını görebilmesi için,farklı kalem türleri kullanılabilir.(kurşun kalem, keçeli kalem vb)</a:t>
            </a:r>
          </a:p>
          <a:p>
            <a:pPr>
              <a:buFont typeface="Wingdings" pitchFamily="2" charset="2"/>
              <a:buChar char="Ø"/>
            </a:pPr>
            <a:r>
              <a:rPr lang="tr-TR" dirty="0" smtClean="0"/>
              <a:t>Matematik derslerinde kareli defter yerine çizgili ya da çizgileri belirginleştirilmiş defter</a:t>
            </a:r>
          </a:p>
          <a:p>
            <a:pPr>
              <a:buFont typeface="Wingdings" pitchFamily="2" charset="2"/>
              <a:buChar char="Ø"/>
            </a:pPr>
            <a:r>
              <a:rPr lang="tr-TR" dirty="0" smtClean="0"/>
              <a:t>Akranlarına göre daha fazla yazmaya hazırlık çalışması gerekebilir (yazıların okunaklı olması için)</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3\Desktop\images (1).jpg"/>
          <p:cNvPicPr>
            <a:picLocks noGrp="1" noChangeAspect="1" noChangeArrowheads="1"/>
          </p:cNvPicPr>
          <p:nvPr>
            <p:ph idx="1"/>
          </p:nvPr>
        </p:nvPicPr>
        <p:blipFill>
          <a:blip r:embed="rId2"/>
          <a:srcRect/>
          <a:stretch>
            <a:fillRect/>
          </a:stretch>
        </p:blipFill>
        <p:spPr bwMode="auto">
          <a:xfrm>
            <a:off x="467544" y="1556792"/>
            <a:ext cx="8280920" cy="496855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Font typeface="Wingdings" pitchFamily="2" charset="2"/>
              <a:buChar char="Ø"/>
            </a:pPr>
            <a:r>
              <a:rPr lang="tr-TR" dirty="0" smtClean="0"/>
              <a:t>Tahtaya yazılacakların kağıda yazılmış kopyası verilmelidir.</a:t>
            </a:r>
          </a:p>
          <a:p>
            <a:pPr>
              <a:buFont typeface="Wingdings" pitchFamily="2" charset="2"/>
              <a:buChar char="Ø"/>
            </a:pPr>
            <a:r>
              <a:rPr lang="tr-TR" dirty="0" smtClean="0"/>
              <a:t>Öğretmenin yazdıklarını sesli olarak söylemelidir.</a:t>
            </a:r>
          </a:p>
          <a:p>
            <a:pPr>
              <a:buFont typeface="Wingdings" pitchFamily="2" charset="2"/>
              <a:buChar char="Ø"/>
            </a:pPr>
            <a:r>
              <a:rPr lang="tr-TR" dirty="0" smtClean="0"/>
              <a:t>Öğrencinin kolayca izleyebileceği mesafeden ve göz hizasında ders anlatılmalıdır.</a:t>
            </a:r>
          </a:p>
          <a:p>
            <a:pPr>
              <a:buFont typeface="Wingdings" pitchFamily="2" charset="2"/>
              <a:buChar char="Ø"/>
            </a:pPr>
            <a:r>
              <a:rPr lang="tr-TR" dirty="0" smtClean="0"/>
              <a:t>Öğretmen tahtaya yazarken harflerin yazılış yönünü izlemekte güçlük çekebilir. Deftere onun izleyebileceği biçimde yazılması gerekebilir.</a:t>
            </a:r>
          </a:p>
          <a:p>
            <a:pPr>
              <a:buFont typeface="Wingdings" pitchFamily="2" charset="2"/>
              <a:buChar char="Ø"/>
            </a:pPr>
            <a:r>
              <a:rPr lang="tr-TR" dirty="0" smtClean="0"/>
              <a:t>Yazılı görevler ve sınavlar için ayrıca zaman verilmelidir.</a:t>
            </a:r>
          </a:p>
          <a:p>
            <a:pPr>
              <a:buFont typeface="Wingdings" pitchFamily="2" charset="2"/>
              <a:buChar char="Ø"/>
            </a:pPr>
            <a:r>
              <a:rPr lang="tr-TR" dirty="0" smtClean="0"/>
              <a:t>Poster, mevsim şeridi, harita kullanılıyorsa daha yakından gösterilmelidir.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Okul içinde sınıf öğretmenine öneriler</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pPr>
              <a:buNone/>
            </a:pPr>
            <a:endParaRPr lang="tr-TR" dirty="0" smtClean="0"/>
          </a:p>
          <a:p>
            <a:pPr>
              <a:buFont typeface="Wingdings" pitchFamily="2" charset="2"/>
              <a:buChar char="Ø"/>
            </a:pPr>
            <a:r>
              <a:rPr lang="tr-TR" dirty="0" smtClean="0"/>
              <a:t>Okul binası içindeki önemli bölümlerin tanıtılmalıdır.</a:t>
            </a:r>
          </a:p>
          <a:p>
            <a:pPr>
              <a:buFont typeface="Wingdings" pitchFamily="2" charset="2"/>
              <a:buChar char="Ø"/>
            </a:pPr>
            <a:r>
              <a:rPr lang="tr-TR" dirty="0" smtClean="0"/>
              <a:t>Yemekhanede masasına ulaşmada zorluk çeken öğrenciler için daha kolay ulaşabileceği masa</a:t>
            </a:r>
          </a:p>
          <a:p>
            <a:pPr>
              <a:buFont typeface="Wingdings" pitchFamily="2" charset="2"/>
              <a:buChar char="Ø"/>
            </a:pPr>
            <a:r>
              <a:rPr lang="tr-TR" dirty="0" smtClean="0"/>
              <a:t>Sınıf içindeki değişikliklerin öğrenciye söylenmelidir.</a:t>
            </a:r>
          </a:p>
          <a:p>
            <a:pPr>
              <a:buFont typeface="Wingdings" pitchFamily="2" charset="2"/>
              <a:buChar char="Ø"/>
            </a:pPr>
            <a:r>
              <a:rPr lang="tr-TR" dirty="0" smtClean="0"/>
              <a:t>Öğrencinin kapıya, kitaplığa vb. gitmesi gereken yollarda engeller kaldırılmalıdır.</a:t>
            </a:r>
          </a:p>
          <a:p>
            <a:pPr>
              <a:buFont typeface="Wingdings" pitchFamily="2" charset="2"/>
              <a:buChar char="Ø"/>
            </a:pPr>
            <a:r>
              <a:rPr lang="tr-TR" dirty="0" smtClean="0"/>
              <a:t>Çantalar sıralardan taşmamalıdır.</a:t>
            </a:r>
          </a:p>
          <a:p>
            <a:pPr>
              <a:buFont typeface="Wingdings" pitchFamily="2" charset="2"/>
              <a:buChar char="Ø"/>
            </a:pPr>
            <a:r>
              <a:rPr lang="tr-TR" dirty="0" smtClean="0"/>
              <a:t>Bina dışı ortamlar da tanıtılıp, bunları güvenli şekilde kullanıp kullanmadığına bakılmalıdır.</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i="1" dirty="0" smtClean="0">
                <a:solidFill>
                  <a:srgbClr val="A50021"/>
                </a:solidFill>
              </a:rPr>
              <a:t>YÖNELİM VE BAĞIMSIZ HAREKET BECERİLERİ</a:t>
            </a:r>
            <a:endParaRPr lang="tr-TR" i="1" dirty="0">
              <a:solidFill>
                <a:srgbClr val="A50021"/>
              </a:solidFill>
            </a:endParaRPr>
          </a:p>
        </p:txBody>
      </p:sp>
      <p:sp>
        <p:nvSpPr>
          <p:cNvPr id="2" name="1 İçerik Yer Tutucusu"/>
          <p:cNvSpPr>
            <a:spLocks noGrp="1"/>
          </p:cNvSpPr>
          <p:nvPr>
            <p:ph idx="1"/>
          </p:nvPr>
        </p:nvSpPr>
        <p:spPr>
          <a:xfrm>
            <a:off x="1357290" y="1928802"/>
            <a:ext cx="7072362" cy="4206250"/>
          </a:xfrm>
        </p:spPr>
        <p:txBody>
          <a:bodyPr/>
          <a:lstStyle/>
          <a:p>
            <a:pPr>
              <a:buNone/>
            </a:pPr>
            <a:r>
              <a:rPr lang="tr-TR" b="1" i="1" dirty="0" smtClean="0">
                <a:solidFill>
                  <a:srgbClr val="A50021"/>
                </a:solidFill>
              </a:rPr>
              <a:t>	Yönelim becerileri: </a:t>
            </a:r>
            <a:r>
              <a:rPr lang="tr-TR" dirty="0" smtClean="0"/>
              <a:t>Kişinin pozisyonu ve çevresindeki önemli nesnelerle ilişkisini belirlemek için görme,işitme, koklama,dokunma duyularını kullanma sürecidir.</a:t>
            </a:r>
          </a:p>
          <a:p>
            <a:pPr>
              <a:buNone/>
            </a:pPr>
            <a:r>
              <a:rPr lang="tr-TR" b="1" i="1" dirty="0" smtClean="0">
                <a:solidFill>
                  <a:srgbClr val="A50021"/>
                </a:solidFill>
              </a:rPr>
              <a:t>	Bağımsız hareket: </a:t>
            </a:r>
            <a:r>
              <a:rPr lang="tr-TR" dirty="0" smtClean="0"/>
              <a:t>Güvenli, etkili,bağımsız olarak hedefe doğru hareket etmesi anlamına gelmektedir.</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115616" y="980728"/>
            <a:ext cx="7776864" cy="5328592"/>
          </a:xfrm>
        </p:spPr>
        <p:txBody>
          <a:bodyPr/>
          <a:lstStyle/>
          <a:p>
            <a:pPr>
              <a:buNone/>
            </a:pPr>
            <a:r>
              <a:rPr lang="tr-TR" b="1" i="1" dirty="0" smtClean="0">
                <a:solidFill>
                  <a:srgbClr val="A50021"/>
                </a:solidFill>
              </a:rPr>
              <a:t>	1.Yönelim Becerileri </a:t>
            </a:r>
          </a:p>
          <a:p>
            <a:pPr>
              <a:buFont typeface="Wingdings" panose="05000000000000000000" pitchFamily="2" charset="2"/>
              <a:buChar char="Ø"/>
            </a:pPr>
            <a:r>
              <a:rPr lang="tr-TR" dirty="0" smtClean="0"/>
              <a:t>Beden bölümleri</a:t>
            </a:r>
          </a:p>
          <a:p>
            <a:pPr>
              <a:buFont typeface="Wingdings" panose="05000000000000000000" pitchFamily="2" charset="2"/>
              <a:buChar char="Ø"/>
            </a:pPr>
            <a:r>
              <a:rPr lang="tr-TR" dirty="0" smtClean="0"/>
              <a:t>Çevreyle ilgili somut kavramalar</a:t>
            </a:r>
          </a:p>
          <a:p>
            <a:pPr>
              <a:buFont typeface="Wingdings" panose="05000000000000000000" pitchFamily="2" charset="2"/>
              <a:buChar char="Ø"/>
            </a:pPr>
            <a:r>
              <a:rPr lang="tr-TR" dirty="0" smtClean="0"/>
              <a:t>Uzay kavramlar</a:t>
            </a:r>
          </a:p>
          <a:p>
            <a:pPr>
              <a:buFont typeface="Wingdings" panose="05000000000000000000" pitchFamily="2" charset="2"/>
              <a:buChar char="Ø"/>
            </a:pPr>
            <a:r>
              <a:rPr lang="tr-TR" dirty="0" smtClean="0"/>
              <a:t>Yönler</a:t>
            </a:r>
          </a:p>
          <a:p>
            <a:pPr>
              <a:buFont typeface="Wingdings" panose="05000000000000000000" pitchFamily="2" charset="2"/>
              <a:buChar char="Ø"/>
            </a:pPr>
            <a:r>
              <a:rPr lang="tr-TR" dirty="0" smtClean="0"/>
              <a:t>Çevresel işaret ve ipuçlarını yorumlama</a:t>
            </a:r>
          </a:p>
          <a:p>
            <a:pPr>
              <a:buNone/>
            </a:pPr>
            <a:r>
              <a:rPr lang="tr-TR" b="1" i="1" dirty="0" smtClean="0">
                <a:solidFill>
                  <a:srgbClr val="A50021"/>
                </a:solidFill>
              </a:rPr>
              <a:t>	2.Bağımsız Hareket Becerileri</a:t>
            </a:r>
          </a:p>
          <a:p>
            <a:pPr>
              <a:buFont typeface="Wingdings" panose="05000000000000000000" pitchFamily="2" charset="2"/>
              <a:buChar char="Ø"/>
            </a:pPr>
            <a:r>
              <a:rPr lang="tr-TR" dirty="0" smtClean="0"/>
              <a:t>Gören rehberle yürüme</a:t>
            </a:r>
          </a:p>
          <a:p>
            <a:pPr>
              <a:buFont typeface="Wingdings" panose="05000000000000000000" pitchFamily="2" charset="2"/>
              <a:buChar char="Ø"/>
            </a:pPr>
            <a:r>
              <a:rPr lang="tr-TR" dirty="0" smtClean="0"/>
              <a:t>Korunma teknikleri</a:t>
            </a:r>
          </a:p>
          <a:p>
            <a:pPr>
              <a:buFont typeface="Wingdings" panose="05000000000000000000" pitchFamily="2" charset="2"/>
              <a:buChar char="Ø"/>
            </a:pPr>
            <a:r>
              <a:rPr lang="tr-TR" dirty="0" smtClean="0"/>
              <a:t>Baston becerileri</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i="1" dirty="0" smtClean="0">
                <a:solidFill>
                  <a:srgbClr val="A50021"/>
                </a:solidFill>
              </a:rPr>
              <a:t>DİNLEME BECERİLERİ</a:t>
            </a:r>
            <a:endParaRPr lang="tr-TR" b="1" i="1" dirty="0">
              <a:solidFill>
                <a:srgbClr val="A50021"/>
              </a:solidFill>
            </a:endParaRPr>
          </a:p>
        </p:txBody>
      </p:sp>
      <p:sp>
        <p:nvSpPr>
          <p:cNvPr id="2" name="1 İçerik Yer Tutucusu"/>
          <p:cNvSpPr>
            <a:spLocks noGrp="1"/>
          </p:cNvSpPr>
          <p:nvPr>
            <p:ph idx="1"/>
          </p:nvPr>
        </p:nvSpPr>
        <p:spPr/>
        <p:txBody>
          <a:bodyPr/>
          <a:lstStyle/>
          <a:p>
            <a:pPr>
              <a:buFont typeface="Wingdings" panose="05000000000000000000" pitchFamily="2" charset="2"/>
              <a:buChar char="Ø"/>
            </a:pPr>
            <a:r>
              <a:rPr lang="tr-TR" dirty="0" smtClean="0"/>
              <a:t>Görme yetersizliği olan bireyler çok önemli bir miktarda bilgiyi dinleme yoluyla edinirler.</a:t>
            </a:r>
          </a:p>
          <a:p>
            <a:pPr>
              <a:buFont typeface="Wingdings" panose="05000000000000000000" pitchFamily="2" charset="2"/>
              <a:buChar char="Ø"/>
            </a:pPr>
            <a:r>
              <a:rPr lang="tr-TR" dirty="0" smtClean="0"/>
              <a:t>Dinleme, seslerin farkında olma, sesleri ayırt etme,sesleri anlamlandırma gibi becerileri içerir.</a:t>
            </a:r>
          </a:p>
          <a:p>
            <a:pPr>
              <a:buFont typeface="Wingdings" panose="05000000000000000000" pitchFamily="2" charset="2"/>
              <a:buChar char="Ø"/>
            </a:pPr>
            <a:r>
              <a:rPr lang="tr-TR" dirty="0" smtClean="0"/>
              <a:t>Görme yetersizliği olan çocuklar özellikle ortaokul ve lise yıllarında konuşan kitaplardan yararlanırlar.</a:t>
            </a:r>
          </a:p>
          <a:p>
            <a:pPr>
              <a:buFont typeface="Wingdings" panose="05000000000000000000" pitchFamily="2" charset="2"/>
              <a:buChar char="Ø"/>
            </a:pPr>
            <a:r>
              <a:rPr lang="tr-TR" dirty="0" smtClean="0"/>
              <a:t>Ülkemizde üniversite seçme sınavlarında görme yetersizliği olan bireylere gören okuyucu verilmektedir.Bu sınavlarda başarılı olmak da iyi dinleme becerilerine sahip olmayı gerektirmektedir.</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b="1" dirty="0" smtClean="0">
                <a:solidFill>
                  <a:srgbClr val="A50021"/>
                </a:solidFill>
              </a:rPr>
              <a:t>GÜNLÜK YAŞAM BECERİLERİ VE SOSYAL BECERİLER</a:t>
            </a:r>
            <a:endParaRPr lang="tr-TR" b="1" dirty="0">
              <a:solidFill>
                <a:srgbClr val="A50021"/>
              </a:solidFill>
            </a:endParaRPr>
          </a:p>
        </p:txBody>
      </p:sp>
      <p:sp>
        <p:nvSpPr>
          <p:cNvPr id="2" name="1 İçerik Yer Tutucusu"/>
          <p:cNvSpPr>
            <a:spLocks noGrp="1"/>
          </p:cNvSpPr>
          <p:nvPr>
            <p:ph idx="1"/>
          </p:nvPr>
        </p:nvSpPr>
        <p:spPr/>
        <p:txBody>
          <a:bodyPr/>
          <a:lstStyle/>
          <a:p>
            <a:pPr>
              <a:buFont typeface="Wingdings" panose="05000000000000000000" pitchFamily="2" charset="2"/>
              <a:buChar char="Ø"/>
            </a:pPr>
            <a:r>
              <a:rPr lang="tr-TR" dirty="0" smtClean="0"/>
              <a:t>Görme yetersizliği olan birey için günlük yaşam becerileri ve sosyal becerileri öğrenip kullanmak en az akademik beceriler kadar önemlidir.Yemek pişirme, kişisel bakım,alış-veriş yapma,giysi temizliği ve bakımı ev yönetimi, bütçe hazırlama gibi günlük yaşam becerileri ve sosyal beceriler çocuğun yetişkinlikte de bağımsız olabilmesi için mutlaka kazanması gereken becerilerdir.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83568" y="2276872"/>
            <a:ext cx="8208912" cy="3528392"/>
          </a:xfrm>
        </p:spPr>
        <p:txBody>
          <a:bodyPr/>
          <a:lstStyle/>
          <a:p>
            <a:pPr>
              <a:buFont typeface="Wingdings" panose="05000000000000000000" pitchFamily="2" charset="2"/>
              <a:buChar char="Ø"/>
            </a:pPr>
            <a:r>
              <a:rPr lang="tr-TR" dirty="0" smtClean="0"/>
              <a:t>Görme yetersizliği olan bireylerin bir kısmının sergilediği sallanma, gözünü ovuşturma, başını sağa sola çevirme gibi </a:t>
            </a:r>
            <a:r>
              <a:rPr lang="tr-TR" dirty="0" err="1" smtClean="0"/>
              <a:t>stereotipik</a:t>
            </a:r>
            <a:r>
              <a:rPr lang="tr-TR" dirty="0" smtClean="0"/>
              <a:t> davranışlarda onların sosyal kabulü önünde önemli bir engeldir.Bu nedenle okul döneminde yapılacak davranışsal uygulamalarla </a:t>
            </a:r>
            <a:r>
              <a:rPr lang="tr-TR" dirty="0" err="1" smtClean="0"/>
              <a:t>stereotipik</a:t>
            </a:r>
            <a:r>
              <a:rPr lang="tr-TR" dirty="0" smtClean="0"/>
              <a:t> davranışların kontrol edilmesi sağlanmalıdır.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2800" b="1" dirty="0" smtClean="0">
                <a:solidFill>
                  <a:srgbClr val="A50021"/>
                </a:solidFill>
              </a:rPr>
              <a:t>GÖRME YETERSİZLİĞİ OLAN BİREYLER İÇİN DESTEKLEYİCİ TEKNOLOJİLER</a:t>
            </a:r>
            <a:endParaRPr lang="tr-TR" sz="2800" b="1" dirty="0">
              <a:solidFill>
                <a:srgbClr val="A50021"/>
              </a:solidFill>
            </a:endParaRPr>
          </a:p>
        </p:txBody>
      </p:sp>
      <p:sp>
        <p:nvSpPr>
          <p:cNvPr id="2" name="1 İçerik Yer Tutucusu"/>
          <p:cNvSpPr>
            <a:spLocks noGrp="1"/>
          </p:cNvSpPr>
          <p:nvPr>
            <p:ph idx="1"/>
          </p:nvPr>
        </p:nvSpPr>
        <p:spPr/>
        <p:txBody>
          <a:bodyPr/>
          <a:lstStyle/>
          <a:p>
            <a:pPr>
              <a:buFont typeface="Wingdings" panose="05000000000000000000" pitchFamily="2" charset="2"/>
              <a:buChar char="Ø"/>
            </a:pPr>
            <a:r>
              <a:rPr lang="tr-TR" dirty="0" smtClean="0"/>
              <a:t>Görme yetersizliği olan çocuğun yaşıtlarıyla eşit miktarda bilgiyi elde edip kullanması için ona teknolojik destek sağlanmalıdır.Destekleyici teknoloji aracı en genel anlamda, yetersizlikten etkilene bireyin işlevsel yeteneklerini ortaya çıkarmasını ve kullanmasını sağlayan araçlar olarak tanımlanmaktadır.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971600" y="1844824"/>
            <a:ext cx="7776863" cy="4392488"/>
          </a:xfrm>
        </p:spPr>
        <p:txBody>
          <a:bodyPr/>
          <a:lstStyle/>
          <a:p>
            <a:pPr>
              <a:buNone/>
            </a:pPr>
            <a:r>
              <a:rPr lang="tr-TR" dirty="0" smtClean="0"/>
              <a:t> </a:t>
            </a:r>
            <a:r>
              <a:rPr lang="tr-TR" sz="2800" b="1" dirty="0" smtClean="0">
                <a:solidFill>
                  <a:srgbClr val="A50021"/>
                </a:solidFill>
              </a:rPr>
              <a:t>Eğitsel Tanım: </a:t>
            </a:r>
            <a:r>
              <a:rPr lang="tr-TR" sz="2800" dirty="0" smtClean="0"/>
              <a:t>Eğitsel açıdan kör, eğitimde dokunsal ve işitsel materyallere ihtiyaç duyan kişidir.Eğitsel açıdan kör olarak tanımlanan birey, okumak için kabartma alfabe ya da konuşan kitaplara ihtiyaç duyar.</a:t>
            </a:r>
            <a:endParaRPr lang="tr-T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339752" y="476672"/>
            <a:ext cx="6357392" cy="936104"/>
          </a:xfrm>
        </p:spPr>
        <p:txBody>
          <a:bodyPr>
            <a:normAutofit fontScale="90000"/>
          </a:bodyPr>
          <a:lstStyle/>
          <a:p>
            <a:r>
              <a:rPr lang="tr-TR" sz="3600" b="1" dirty="0" smtClean="0">
                <a:solidFill>
                  <a:srgbClr val="A50021"/>
                </a:solidFill>
              </a:rPr>
              <a:t>Bilgisayar Yazılım Ve Donanımları</a:t>
            </a:r>
            <a:endParaRPr lang="tr-TR" sz="3600" b="1" dirty="0">
              <a:solidFill>
                <a:srgbClr val="A50021"/>
              </a:solidFill>
            </a:endParaRPr>
          </a:p>
        </p:txBody>
      </p:sp>
      <p:sp>
        <p:nvSpPr>
          <p:cNvPr id="2" name="1 İçerik Yer Tutucusu"/>
          <p:cNvSpPr>
            <a:spLocks noGrp="1"/>
          </p:cNvSpPr>
          <p:nvPr>
            <p:ph idx="1"/>
          </p:nvPr>
        </p:nvSpPr>
        <p:spPr/>
        <p:txBody>
          <a:bodyPr/>
          <a:lstStyle/>
          <a:p>
            <a:pPr>
              <a:buFont typeface="Wingdings" panose="05000000000000000000" pitchFamily="2" charset="2"/>
              <a:buChar char="Ø"/>
            </a:pPr>
            <a:r>
              <a:rPr lang="tr-TR" dirty="0" smtClean="0"/>
              <a:t>Bilgisayar ekranındaki yazıları seslendiren programlar, normal yazıyı Braille alfabesine çeviren programlar bir tarayıcı yardımıyla basılı materyali bilgisayara aktarıp,seslendiren programlar ve Braille çıktısı veren yazıcılar bunlar arasında sayılabilir.</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3200" b="1" dirty="0" smtClean="0">
                <a:solidFill>
                  <a:srgbClr val="A50021"/>
                </a:solidFill>
              </a:rPr>
              <a:t>Optik Ve Optik Olmayan Yardımcı Araçlar</a:t>
            </a:r>
            <a:endParaRPr lang="tr-TR" sz="3200" b="1" dirty="0">
              <a:solidFill>
                <a:srgbClr val="A50021"/>
              </a:solidFill>
            </a:endParaRPr>
          </a:p>
        </p:txBody>
      </p:sp>
      <p:sp>
        <p:nvSpPr>
          <p:cNvPr id="2" name="1 İçerik Yer Tutucusu"/>
          <p:cNvSpPr>
            <a:spLocks noGrp="1"/>
          </p:cNvSpPr>
          <p:nvPr>
            <p:ph idx="1"/>
          </p:nvPr>
        </p:nvSpPr>
        <p:spPr/>
        <p:txBody>
          <a:bodyPr/>
          <a:lstStyle/>
          <a:p>
            <a:pPr>
              <a:buFont typeface="Wingdings" panose="05000000000000000000" pitchFamily="2" charset="2"/>
              <a:buChar char="Ø"/>
            </a:pPr>
            <a:r>
              <a:rPr lang="tr-TR" dirty="0" smtClean="0"/>
              <a:t>Optik araçlar arasına; teleskopik ve tele-mikroskobik gözlükler, ayaklı ve el büyüteçleri, optik olmayan araçlar arasında ise; büyük puntolu kitaplar, konuşan kitaplar, okuma pencereleri, okuma stantları sayılabilir.</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076056" y="908720"/>
            <a:ext cx="3682752" cy="822920"/>
          </a:xfrm>
        </p:spPr>
        <p:txBody>
          <a:bodyPr>
            <a:noAutofit/>
          </a:bodyPr>
          <a:lstStyle/>
          <a:p>
            <a:r>
              <a:rPr lang="tr-TR" sz="3200" b="1" dirty="0" smtClean="0">
                <a:solidFill>
                  <a:srgbClr val="A50021"/>
                </a:solidFill>
              </a:rPr>
              <a:t>AYAKLI BÜYÜTEÇ</a:t>
            </a:r>
            <a:endParaRPr lang="tr-TR" sz="3200" b="1" dirty="0">
              <a:solidFill>
                <a:srgbClr val="A50021"/>
              </a:solidFill>
            </a:endParaRPr>
          </a:p>
        </p:txBody>
      </p:sp>
      <p:pic>
        <p:nvPicPr>
          <p:cNvPr id="5" name="4 İçerik Yer Tutucusu" descr="AYAKLI BÜYÜTEÇ 2-500x500.jpg"/>
          <p:cNvPicPr>
            <a:picLocks noGrp="1" noChangeAspect="1"/>
          </p:cNvPicPr>
          <p:nvPr>
            <p:ph idx="1"/>
          </p:nvPr>
        </p:nvPicPr>
        <p:blipFill>
          <a:blip r:embed="rId2" cstate="print"/>
          <a:stretch>
            <a:fillRect/>
          </a:stretch>
        </p:blipFill>
        <p:spPr>
          <a:xfrm>
            <a:off x="4572000" y="1844824"/>
            <a:ext cx="3816424" cy="3456384"/>
          </a:xfrm>
        </p:spPr>
      </p:pic>
      <p:pic>
        <p:nvPicPr>
          <p:cNvPr id="6" name="5 Resim" descr="teleskopikgozluk2.jpg"/>
          <p:cNvPicPr>
            <a:picLocks noChangeAspect="1"/>
          </p:cNvPicPr>
          <p:nvPr/>
        </p:nvPicPr>
        <p:blipFill>
          <a:blip r:embed="rId3" cstate="print"/>
          <a:stretch>
            <a:fillRect/>
          </a:stretch>
        </p:blipFill>
        <p:spPr>
          <a:xfrm>
            <a:off x="755576" y="1844824"/>
            <a:ext cx="3528392" cy="3600400"/>
          </a:xfrm>
          <a:prstGeom prst="rect">
            <a:avLst/>
          </a:prstGeom>
        </p:spPr>
      </p:pic>
      <p:sp>
        <p:nvSpPr>
          <p:cNvPr id="7" name="6 Metin kutusu"/>
          <p:cNvSpPr txBox="1"/>
          <p:nvPr/>
        </p:nvSpPr>
        <p:spPr>
          <a:xfrm>
            <a:off x="1619672" y="692696"/>
            <a:ext cx="2664296" cy="1077218"/>
          </a:xfrm>
          <a:prstGeom prst="rect">
            <a:avLst/>
          </a:prstGeom>
          <a:noFill/>
        </p:spPr>
        <p:txBody>
          <a:bodyPr wrap="square" rtlCol="0">
            <a:spAutoFit/>
          </a:bodyPr>
          <a:lstStyle/>
          <a:p>
            <a:r>
              <a:rPr lang="tr-TR" sz="3200" b="1" dirty="0" smtClean="0">
                <a:solidFill>
                  <a:srgbClr val="A50021"/>
                </a:solidFill>
              </a:rPr>
              <a:t>TELESKOPİK GÖZLÜK</a:t>
            </a:r>
            <a:endParaRPr lang="tr-TR" sz="3200" b="1" dirty="0">
              <a:solidFill>
                <a:srgbClr val="A5002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9_sayfa görme engelliler artık sınava tek başına girecek (1).jpg"/>
          <p:cNvPicPr>
            <a:picLocks noGrp="1" noChangeAspect="1"/>
          </p:cNvPicPr>
          <p:nvPr>
            <p:ph idx="1"/>
          </p:nvPr>
        </p:nvPicPr>
        <p:blipFill>
          <a:blip r:embed="rId2" cstate="print"/>
          <a:stretch>
            <a:fillRect/>
          </a:stretch>
        </p:blipFill>
        <p:spPr>
          <a:xfrm>
            <a:off x="4716016" y="1340768"/>
            <a:ext cx="4032448" cy="3384376"/>
          </a:xfrm>
        </p:spPr>
      </p:pic>
      <p:pic>
        <p:nvPicPr>
          <p:cNvPr id="6" name="5 Resim" descr="yj7020b-el-tipi-sapli-buyutec.jpg"/>
          <p:cNvPicPr>
            <a:picLocks noChangeAspect="1"/>
          </p:cNvPicPr>
          <p:nvPr/>
        </p:nvPicPr>
        <p:blipFill>
          <a:blip r:embed="rId3" cstate="print"/>
          <a:stretch>
            <a:fillRect/>
          </a:stretch>
        </p:blipFill>
        <p:spPr>
          <a:xfrm>
            <a:off x="683568" y="1340768"/>
            <a:ext cx="3744416" cy="345638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971600" y="1268760"/>
            <a:ext cx="8172400" cy="936104"/>
          </a:xfrm>
        </p:spPr>
        <p:txBody>
          <a:bodyPr anchor="ctr">
            <a:normAutofit/>
          </a:bodyPr>
          <a:lstStyle/>
          <a:p>
            <a:pPr algn="ctr"/>
            <a:r>
              <a:rPr lang="tr-TR" b="1" dirty="0" smtClean="0">
                <a:solidFill>
                  <a:srgbClr val="A50021"/>
                </a:solidFill>
              </a:rPr>
              <a:t>ELEKTRONİK YARDIMCI ARAÇLAR</a:t>
            </a:r>
            <a:endParaRPr lang="tr-TR" b="1" dirty="0">
              <a:solidFill>
                <a:srgbClr val="A50021"/>
              </a:solidFill>
            </a:endParaRPr>
          </a:p>
        </p:txBody>
      </p:sp>
      <p:sp>
        <p:nvSpPr>
          <p:cNvPr id="2" name="1 İçerik Yer Tutucusu"/>
          <p:cNvSpPr>
            <a:spLocks noGrp="1"/>
          </p:cNvSpPr>
          <p:nvPr>
            <p:ph idx="1"/>
          </p:nvPr>
        </p:nvSpPr>
        <p:spPr>
          <a:xfrm>
            <a:off x="0" y="0"/>
            <a:ext cx="9144000" cy="6858000"/>
          </a:xfrm>
        </p:spPr>
        <p:txBody>
          <a:bodyPr anchor="ctr"/>
          <a:lstStyle/>
          <a:p>
            <a:pPr>
              <a:buNone/>
            </a:pPr>
            <a:r>
              <a:rPr lang="tr-TR" dirty="0" smtClean="0"/>
              <a:t>	Görüntüyü büyütmeye yarayan tepegözler, kapalı devre televizyon sistemleri, sentetik sesle konuşan saat ve hesap makineleri elektronik yardımcı araçlar arasında sayılabilir.</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3200" b="1" dirty="0" smtClean="0">
                <a:solidFill>
                  <a:srgbClr val="A50021"/>
                </a:solidFill>
              </a:rPr>
              <a:t>STANDART VE ELEKTRONİK BAĞIMSIZ HAREKET ARAÇLARI</a:t>
            </a:r>
            <a:endParaRPr lang="tr-TR" sz="3200" b="1" dirty="0">
              <a:solidFill>
                <a:srgbClr val="A50021"/>
              </a:solidFill>
            </a:endParaRPr>
          </a:p>
        </p:txBody>
      </p:sp>
      <p:sp>
        <p:nvSpPr>
          <p:cNvPr id="2" name="1 İçerik Yer Tutucusu"/>
          <p:cNvSpPr>
            <a:spLocks noGrp="1"/>
          </p:cNvSpPr>
          <p:nvPr>
            <p:ph idx="1"/>
          </p:nvPr>
        </p:nvSpPr>
        <p:spPr>
          <a:xfrm>
            <a:off x="357159" y="2133600"/>
            <a:ext cx="8177242" cy="3777622"/>
          </a:xfrm>
        </p:spPr>
        <p:txBody>
          <a:bodyPr/>
          <a:lstStyle/>
          <a:p>
            <a:pPr>
              <a:buFont typeface="Wingdings" panose="05000000000000000000" pitchFamily="2" charset="2"/>
              <a:buChar char="Ø"/>
            </a:pPr>
            <a:r>
              <a:rPr lang="tr-TR" dirty="0" smtClean="0"/>
              <a:t>Okul öncesi dönemde ve yetişkinlerin kullanması için desenlenmiş standart bastonlar, lazer teknolojisi ile engel algılamayı sağlayan bastonlar bu araçlar arasında sayılabilir.</a:t>
            </a:r>
            <a:endParaRPr lang="tr-TR" dirty="0"/>
          </a:p>
        </p:txBody>
      </p:sp>
      <p:pic>
        <p:nvPicPr>
          <p:cNvPr id="5" name="4 Resim" descr="gorme-engelliler-oren-yerlerini-gezebilecek2.jpg"/>
          <p:cNvPicPr>
            <a:picLocks noChangeAspect="1"/>
          </p:cNvPicPr>
          <p:nvPr/>
        </p:nvPicPr>
        <p:blipFill>
          <a:blip r:embed="rId2" cstate="print"/>
          <a:stretch>
            <a:fillRect/>
          </a:stretch>
        </p:blipFill>
        <p:spPr>
          <a:xfrm>
            <a:off x="5292080" y="2996952"/>
            <a:ext cx="2543175" cy="2857500"/>
          </a:xfrm>
          <a:prstGeom prst="rect">
            <a:avLst/>
          </a:prstGeom>
        </p:spPr>
      </p:pic>
      <p:pic>
        <p:nvPicPr>
          <p:cNvPr id="6" name="5 Resim" descr="4_kırmalı_baston_2.jpg"/>
          <p:cNvPicPr>
            <a:picLocks noChangeAspect="1"/>
          </p:cNvPicPr>
          <p:nvPr/>
        </p:nvPicPr>
        <p:blipFill>
          <a:blip r:embed="rId3" cstate="print"/>
          <a:stretch>
            <a:fillRect/>
          </a:stretch>
        </p:blipFill>
        <p:spPr>
          <a:xfrm>
            <a:off x="683568" y="3356992"/>
            <a:ext cx="3810000" cy="2209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b="1" dirty="0" smtClean="0">
                <a:solidFill>
                  <a:srgbClr val="A50021"/>
                </a:solidFill>
              </a:rPr>
              <a:t>GÖRME YETERSİZLİĞİ OLAN ÇOCUKLAR İÇİN KAYNAŞTIRMA</a:t>
            </a:r>
            <a:endParaRPr lang="tr-TR" b="1" dirty="0">
              <a:solidFill>
                <a:srgbClr val="A50021"/>
              </a:solidFill>
            </a:endParaRPr>
          </a:p>
        </p:txBody>
      </p:sp>
      <p:sp>
        <p:nvSpPr>
          <p:cNvPr id="2" name="1 İçerik Yer Tutucusu"/>
          <p:cNvSpPr>
            <a:spLocks noGrp="1"/>
          </p:cNvSpPr>
          <p:nvPr>
            <p:ph idx="1"/>
          </p:nvPr>
        </p:nvSpPr>
        <p:spPr/>
        <p:txBody>
          <a:bodyPr/>
          <a:lstStyle/>
          <a:p>
            <a:pPr>
              <a:buNone/>
            </a:pPr>
            <a:r>
              <a:rPr lang="tr-TR" dirty="0" smtClean="0"/>
              <a:t>	Kaynaştırma, yetersizliği olan çocukların yaşıtlarından ayrılmadan eğitim görmesi ve toplumsal bütünleşmenin sağlanması için en uygun eğitim ortamı olarak görülmektedir.</a:t>
            </a:r>
          </a:p>
          <a:p>
            <a:pPr>
              <a:buNone/>
            </a:pPr>
            <a:r>
              <a:rPr lang="tr-TR" dirty="0" smtClean="0"/>
              <a:t>	Yetersizlikten etkilenen çocukların içinde kaynaştırmaya en uygun gruplarda biri de görme yetersizliği olan çocuklardır.</a:t>
            </a: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27584" y="1357298"/>
            <a:ext cx="7959258" cy="4738702"/>
          </a:xfrm>
        </p:spPr>
        <p:txBody>
          <a:bodyPr/>
          <a:lstStyle/>
          <a:p>
            <a:pPr>
              <a:buNone/>
            </a:pPr>
            <a:r>
              <a:rPr lang="tr-TR" smtClean="0"/>
              <a:t>      Uygun </a:t>
            </a:r>
            <a:r>
              <a:rPr lang="tr-TR" dirty="0" smtClean="0"/>
              <a:t>koşullarda, çocukların eğitsel gereksinimleri saptanıp bu gereksinimler doğrultusunda programlar hazırlansa bile, program amaçlarının gerçekleşmesi için gerekli personel materyal desteğinin görme engelliler okullarındaki yoğunluk ve süreklilikte sağlanması ülkemiz koşullarında yeterli görünmemektedir.Bu nedenle, görme yetersizliği olan çocuklar için yoğun personel ve araç desteğinin sağlanabileceği görme engelliler okulları onların bağımsızlığa daha iyi hazırlanabilecekleri eğitim ortamları olarak düşünülebilir.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882" y="0"/>
            <a:ext cx="11633962" cy="6957392"/>
          </a:xfrm>
        </p:spPr>
      </p:pic>
    </p:spTree>
    <p:extLst>
      <p:ext uri="{BB962C8B-B14F-4D97-AF65-F5344CB8AC3E}">
        <p14:creationId xmlns:p14="http://schemas.microsoft.com/office/powerpoint/2010/main" val="163287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2800" b="1" dirty="0" smtClean="0">
                <a:solidFill>
                  <a:srgbClr val="A50021"/>
                </a:solidFill>
              </a:rPr>
              <a:t>GÖRME YETERSİZLİĞİNİN SINIFLANDIRILMASI</a:t>
            </a:r>
            <a:endParaRPr lang="tr-TR" sz="2800" dirty="0"/>
          </a:p>
        </p:txBody>
      </p:sp>
      <p:graphicFrame>
        <p:nvGraphicFramePr>
          <p:cNvPr id="4" name="3 İçerik Yer Tutucusu"/>
          <p:cNvGraphicFramePr>
            <a:graphicFrameLocks noGrp="1"/>
          </p:cNvGraphicFramePr>
          <p:nvPr>
            <p:ph idx="1"/>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827584" y="4581128"/>
            <a:ext cx="6912768" cy="954107"/>
          </a:xfrm>
          <a:prstGeom prst="rect">
            <a:avLst/>
          </a:prstGeom>
          <a:noFill/>
        </p:spPr>
        <p:txBody>
          <a:bodyPr wrap="square" rtlCol="0">
            <a:spAutoFit/>
          </a:bodyPr>
          <a:lstStyle/>
          <a:p>
            <a:r>
              <a:rPr lang="tr-TR" sz="2800" b="1" dirty="0" smtClean="0"/>
              <a:t>Özel araçlar olmadan görevleri yerine getirebilir.</a:t>
            </a:r>
            <a:endParaRPr lang="tr-TR"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23528" y="1556792"/>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785787" y="1571612"/>
            <a:ext cx="7748614" cy="4339610"/>
          </a:xfrm>
        </p:spPr>
        <p:txBody>
          <a:bodyPr/>
          <a:lstStyle/>
          <a:p>
            <a:pPr>
              <a:buNone/>
            </a:pPr>
            <a:r>
              <a:rPr lang="tr-TR" dirty="0" smtClean="0"/>
              <a:t>	</a:t>
            </a:r>
            <a:r>
              <a:rPr lang="tr-TR" sz="2000" b="1" dirty="0" smtClean="0">
                <a:solidFill>
                  <a:srgbClr val="A50021"/>
                </a:solidFill>
              </a:rPr>
              <a:t>ORTA:</a:t>
            </a:r>
            <a:r>
              <a:rPr lang="tr-TR" sz="2000" dirty="0" smtClean="0"/>
              <a:t>Özel araçlarla görevleri normale yakın düzeyde yerine getirir.</a:t>
            </a:r>
          </a:p>
          <a:p>
            <a:pPr>
              <a:buNone/>
            </a:pPr>
            <a:r>
              <a:rPr lang="tr-TR" sz="2000" dirty="0" smtClean="0"/>
              <a:t>	</a:t>
            </a:r>
            <a:r>
              <a:rPr lang="tr-TR" sz="2000" b="1" dirty="0" smtClean="0">
                <a:solidFill>
                  <a:srgbClr val="A50021"/>
                </a:solidFill>
              </a:rPr>
              <a:t>DÜŞÜK:</a:t>
            </a:r>
            <a:r>
              <a:rPr lang="tr-TR" sz="2000" dirty="0" smtClean="0"/>
              <a:t>Görmeyle ilgili görevleri özel araçlar yardımı ile bile yavaş ve aralıklı olarak yapar.</a:t>
            </a:r>
          </a:p>
          <a:p>
            <a:pPr>
              <a:buNone/>
            </a:pPr>
            <a:r>
              <a:rPr lang="tr-TR" sz="2000" dirty="0" smtClean="0"/>
              <a:t>	</a:t>
            </a:r>
            <a:r>
              <a:rPr lang="tr-TR" sz="2000" b="1" dirty="0" smtClean="0">
                <a:solidFill>
                  <a:srgbClr val="A50021"/>
                </a:solidFill>
              </a:rPr>
              <a:t>ÇOK DÜŞÜK</a:t>
            </a:r>
            <a:r>
              <a:rPr lang="tr-TR" sz="2000" dirty="0" smtClean="0">
                <a:solidFill>
                  <a:srgbClr val="A50021"/>
                </a:solidFill>
              </a:rPr>
              <a:t>:</a:t>
            </a:r>
            <a:r>
              <a:rPr lang="tr-TR" sz="2000" dirty="0" smtClean="0"/>
              <a:t>Ayrıntılı görme işlerde güçlük yaşar, ayrıntılı görme gerektiren işlerin çoğumu yerine getiremez.</a:t>
            </a:r>
          </a:p>
          <a:p>
            <a:pPr>
              <a:buNone/>
            </a:pPr>
            <a:r>
              <a:rPr lang="tr-TR" sz="2000" dirty="0" smtClean="0"/>
              <a:t>	</a:t>
            </a:r>
            <a:r>
              <a:rPr lang="tr-TR" sz="2000" b="1" dirty="0" smtClean="0">
                <a:solidFill>
                  <a:srgbClr val="A50021"/>
                </a:solidFill>
              </a:rPr>
              <a:t>KÖRE YAKIN</a:t>
            </a:r>
            <a:r>
              <a:rPr lang="tr-TR" sz="2000" dirty="0" smtClean="0">
                <a:solidFill>
                  <a:srgbClr val="A50021"/>
                </a:solidFill>
              </a:rPr>
              <a:t>:</a:t>
            </a:r>
            <a:r>
              <a:rPr lang="tr-TR" sz="2000" dirty="0" smtClean="0"/>
              <a:t>Çevreden bilgi almak için diğer duyulara daha çok güvenir.</a:t>
            </a:r>
          </a:p>
          <a:p>
            <a:pPr>
              <a:buNone/>
            </a:pP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etin kutusu"/>
          <p:cNvSpPr txBox="1"/>
          <p:nvPr/>
        </p:nvSpPr>
        <p:spPr>
          <a:xfrm>
            <a:off x="899592" y="3933056"/>
            <a:ext cx="6552728" cy="954107"/>
          </a:xfrm>
          <a:prstGeom prst="rect">
            <a:avLst/>
          </a:prstGeom>
          <a:noFill/>
        </p:spPr>
        <p:txBody>
          <a:bodyPr wrap="square" rtlCol="0">
            <a:spAutoFit/>
          </a:bodyPr>
          <a:lstStyle/>
          <a:p>
            <a:r>
              <a:rPr lang="tr-TR" sz="2800" dirty="0" smtClean="0"/>
              <a:t>Hiç görme yoktur, tamamıyla diğer duyulara bağımlıdır.</a:t>
            </a:r>
            <a:endParaRPr lang="tr-T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785918" y="357166"/>
            <a:ext cx="6589199" cy="590312"/>
          </a:xfrm>
        </p:spPr>
        <p:txBody>
          <a:bodyPr>
            <a:normAutofit fontScale="90000"/>
          </a:bodyPr>
          <a:lstStyle/>
          <a:p>
            <a:r>
              <a:rPr lang="tr-TR" b="1" dirty="0" smtClean="0">
                <a:solidFill>
                  <a:srgbClr val="A50021"/>
                </a:solidFill>
              </a:rPr>
              <a:t>GÖZÜN YAPISI</a:t>
            </a:r>
            <a:endParaRPr lang="tr-TR" dirty="0"/>
          </a:p>
        </p:txBody>
      </p:sp>
      <p:sp>
        <p:nvSpPr>
          <p:cNvPr id="2" name="1 İçerik Yer Tutucusu"/>
          <p:cNvSpPr>
            <a:spLocks noGrp="1"/>
          </p:cNvSpPr>
          <p:nvPr>
            <p:ph idx="1"/>
          </p:nvPr>
        </p:nvSpPr>
        <p:spPr>
          <a:xfrm>
            <a:off x="1000100" y="928670"/>
            <a:ext cx="7386614" cy="5018330"/>
          </a:xfrm>
        </p:spPr>
        <p:txBody>
          <a:bodyPr>
            <a:noAutofit/>
          </a:bodyPr>
          <a:lstStyle/>
          <a:p>
            <a:r>
              <a:rPr lang="tr-TR" sz="2400" dirty="0" err="1" smtClean="0"/>
              <a:t>Sklera</a:t>
            </a:r>
            <a:endParaRPr lang="tr-TR" sz="2400" dirty="0" smtClean="0"/>
          </a:p>
          <a:p>
            <a:r>
              <a:rPr lang="tr-TR" sz="2400" dirty="0" err="1" smtClean="0"/>
              <a:t>Konjuktiva</a:t>
            </a:r>
            <a:endParaRPr lang="tr-TR" sz="2400" dirty="0" smtClean="0"/>
          </a:p>
          <a:p>
            <a:r>
              <a:rPr lang="tr-TR" sz="2400" dirty="0" smtClean="0"/>
              <a:t>Kornea</a:t>
            </a:r>
          </a:p>
          <a:p>
            <a:r>
              <a:rPr lang="tr-TR" sz="2400" dirty="0" smtClean="0"/>
              <a:t>Göz sıvısı </a:t>
            </a:r>
          </a:p>
          <a:p>
            <a:r>
              <a:rPr lang="tr-TR" sz="2400" dirty="0" smtClean="0"/>
              <a:t>İris</a:t>
            </a:r>
          </a:p>
          <a:p>
            <a:r>
              <a:rPr lang="tr-TR" sz="2400" dirty="0" smtClean="0"/>
              <a:t>Mercek</a:t>
            </a:r>
          </a:p>
          <a:p>
            <a:r>
              <a:rPr lang="tr-TR" sz="2400" dirty="0" smtClean="0"/>
              <a:t>Saydam sıvı</a:t>
            </a:r>
          </a:p>
          <a:p>
            <a:r>
              <a:rPr lang="tr-TR" sz="2400" dirty="0" smtClean="0"/>
              <a:t>Damar tabaka </a:t>
            </a:r>
          </a:p>
          <a:p>
            <a:r>
              <a:rPr lang="tr-TR" sz="2400" dirty="0" smtClean="0"/>
              <a:t>Ağ tabaka</a:t>
            </a:r>
          </a:p>
          <a:p>
            <a:r>
              <a:rPr lang="tr-TR" sz="2400" dirty="0" err="1" smtClean="0"/>
              <a:t>Maküla</a:t>
            </a:r>
            <a:endParaRPr lang="tr-TR" sz="2400" dirty="0" smtClean="0"/>
          </a:p>
          <a:p>
            <a:r>
              <a:rPr lang="tr-TR" sz="2400" dirty="0" smtClean="0"/>
              <a:t>Kör nokta</a:t>
            </a:r>
          </a:p>
          <a:p>
            <a:r>
              <a:rPr lang="tr-TR" sz="2400" dirty="0" smtClean="0"/>
              <a:t>Optik sinir</a:t>
            </a:r>
            <a:endParaRPr lang="tr-T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solidFill>
                  <a:srgbClr val="A50021"/>
                </a:solidFill>
              </a:rPr>
              <a:t>Görme yetersizliğinin nedenleri ;</a:t>
            </a:r>
            <a:endParaRPr lang="tr-TR" dirty="0">
              <a:solidFill>
                <a:srgbClr val="A50021"/>
              </a:solidFill>
            </a:endParaRPr>
          </a:p>
        </p:txBody>
      </p:sp>
      <p:graphicFrame>
        <p:nvGraphicFramePr>
          <p:cNvPr id="6" name="5 İçerik Yer Tutucusu"/>
          <p:cNvGraphicFramePr>
            <a:graphicFrameLocks noGrp="1"/>
          </p:cNvGraphicFramePr>
          <p:nvPr>
            <p:ph idx="1"/>
          </p:nvPr>
        </p:nvGraphicFramePr>
        <p:xfrm>
          <a:off x="395536" y="2276872"/>
          <a:ext cx="8229600" cy="28803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11474">
                <a:tc>
                  <a:txBody>
                    <a:bodyPr/>
                    <a:lstStyle/>
                    <a:p>
                      <a:r>
                        <a:rPr lang="tr-TR" b="1" dirty="0" smtClean="0"/>
                        <a:t>NEDENLER</a:t>
                      </a:r>
                      <a:endParaRPr lang="tr-TR" b="1" dirty="0"/>
                    </a:p>
                  </a:txBody>
                  <a:tcPr/>
                </a:tc>
                <a:tc>
                  <a:txBody>
                    <a:bodyPr/>
                    <a:lstStyle/>
                    <a:p>
                      <a:r>
                        <a:rPr lang="tr-TR" dirty="0" smtClean="0"/>
                        <a:t>ORAN</a:t>
                      </a:r>
                      <a:endParaRPr lang="tr-TR" dirty="0"/>
                    </a:p>
                  </a:txBody>
                  <a:tcPr/>
                </a:tc>
                <a:extLst>
                  <a:ext uri="{0D108BD9-81ED-4DB2-BD59-A6C34878D82A}">
                    <a16:rowId xmlns:a16="http://schemas.microsoft.com/office/drawing/2014/main" val="10000"/>
                  </a:ext>
                </a:extLst>
              </a:tr>
              <a:tr h="411474">
                <a:tc>
                  <a:txBody>
                    <a:bodyPr/>
                    <a:lstStyle/>
                    <a:p>
                      <a:r>
                        <a:rPr lang="tr-TR" dirty="0" smtClean="0"/>
                        <a:t>Doğum öncesi etkilenmeler</a:t>
                      </a:r>
                      <a:endParaRPr lang="tr-TR" dirty="0"/>
                    </a:p>
                  </a:txBody>
                  <a:tcPr/>
                </a:tc>
                <a:tc>
                  <a:txBody>
                    <a:bodyPr/>
                    <a:lstStyle/>
                    <a:p>
                      <a:r>
                        <a:rPr lang="tr-TR" dirty="0" smtClean="0"/>
                        <a:t>55,0</a:t>
                      </a:r>
                      <a:endParaRPr lang="tr-TR" dirty="0"/>
                    </a:p>
                  </a:txBody>
                  <a:tcPr/>
                </a:tc>
                <a:extLst>
                  <a:ext uri="{0D108BD9-81ED-4DB2-BD59-A6C34878D82A}">
                    <a16:rowId xmlns:a16="http://schemas.microsoft.com/office/drawing/2014/main" val="10001"/>
                  </a:ext>
                </a:extLst>
              </a:tr>
              <a:tr h="411474">
                <a:tc>
                  <a:txBody>
                    <a:bodyPr/>
                    <a:lstStyle/>
                    <a:p>
                      <a:r>
                        <a:rPr lang="tr-TR" dirty="0" smtClean="0"/>
                        <a:t>Bulaşıcı</a:t>
                      </a:r>
                      <a:r>
                        <a:rPr lang="tr-TR" baseline="0" dirty="0" smtClean="0"/>
                        <a:t> hastalıklar</a:t>
                      </a:r>
                      <a:endParaRPr lang="tr-TR" dirty="0"/>
                    </a:p>
                  </a:txBody>
                  <a:tcPr/>
                </a:tc>
                <a:tc>
                  <a:txBody>
                    <a:bodyPr/>
                    <a:lstStyle/>
                    <a:p>
                      <a:r>
                        <a:rPr lang="tr-TR" dirty="0" smtClean="0"/>
                        <a:t>14,0</a:t>
                      </a:r>
                      <a:endParaRPr lang="tr-TR" dirty="0"/>
                    </a:p>
                  </a:txBody>
                  <a:tcPr/>
                </a:tc>
                <a:extLst>
                  <a:ext uri="{0D108BD9-81ED-4DB2-BD59-A6C34878D82A}">
                    <a16:rowId xmlns:a16="http://schemas.microsoft.com/office/drawing/2014/main" val="10002"/>
                  </a:ext>
                </a:extLst>
              </a:tr>
              <a:tr h="411474">
                <a:tc>
                  <a:txBody>
                    <a:bodyPr/>
                    <a:lstStyle/>
                    <a:p>
                      <a:r>
                        <a:rPr lang="tr-TR" dirty="0" smtClean="0"/>
                        <a:t>Zedelenme,</a:t>
                      </a:r>
                      <a:r>
                        <a:rPr lang="tr-TR" baseline="0" dirty="0" smtClean="0"/>
                        <a:t> zehirlenme</a:t>
                      </a:r>
                      <a:endParaRPr lang="tr-TR" dirty="0"/>
                    </a:p>
                  </a:txBody>
                  <a:tcPr/>
                </a:tc>
                <a:tc>
                  <a:txBody>
                    <a:bodyPr/>
                    <a:lstStyle/>
                    <a:p>
                      <a:r>
                        <a:rPr lang="tr-TR" dirty="0" smtClean="0"/>
                        <a:t>9,3</a:t>
                      </a:r>
                      <a:endParaRPr lang="tr-TR" dirty="0"/>
                    </a:p>
                  </a:txBody>
                  <a:tcPr/>
                </a:tc>
                <a:extLst>
                  <a:ext uri="{0D108BD9-81ED-4DB2-BD59-A6C34878D82A}">
                    <a16:rowId xmlns:a16="http://schemas.microsoft.com/office/drawing/2014/main" val="10003"/>
                  </a:ext>
                </a:extLst>
              </a:tr>
              <a:tr h="411474">
                <a:tc>
                  <a:txBody>
                    <a:bodyPr/>
                    <a:lstStyle/>
                    <a:p>
                      <a:r>
                        <a:rPr lang="tr-TR" dirty="0" smtClean="0"/>
                        <a:t>Tümörler</a:t>
                      </a:r>
                    </a:p>
                  </a:txBody>
                  <a:tcPr/>
                </a:tc>
                <a:tc>
                  <a:txBody>
                    <a:bodyPr/>
                    <a:lstStyle/>
                    <a:p>
                      <a:r>
                        <a:rPr lang="tr-TR" dirty="0" smtClean="0"/>
                        <a:t>5,4</a:t>
                      </a:r>
                      <a:endParaRPr lang="tr-TR" dirty="0"/>
                    </a:p>
                  </a:txBody>
                  <a:tcPr/>
                </a:tc>
                <a:extLst>
                  <a:ext uri="{0D108BD9-81ED-4DB2-BD59-A6C34878D82A}">
                    <a16:rowId xmlns:a16="http://schemas.microsoft.com/office/drawing/2014/main" val="10004"/>
                  </a:ext>
                </a:extLst>
              </a:tr>
              <a:tr h="411474">
                <a:tc>
                  <a:txBody>
                    <a:bodyPr/>
                    <a:lstStyle/>
                    <a:p>
                      <a:r>
                        <a:rPr lang="tr-TR" dirty="0" smtClean="0"/>
                        <a:t>Sistemik hastalıklar</a:t>
                      </a:r>
                      <a:endParaRPr lang="tr-TR" dirty="0"/>
                    </a:p>
                  </a:txBody>
                  <a:tcPr/>
                </a:tc>
                <a:tc>
                  <a:txBody>
                    <a:bodyPr/>
                    <a:lstStyle/>
                    <a:p>
                      <a:r>
                        <a:rPr lang="tr-TR" dirty="0" smtClean="0"/>
                        <a:t>3,1</a:t>
                      </a:r>
                      <a:endParaRPr lang="tr-TR" dirty="0"/>
                    </a:p>
                  </a:txBody>
                  <a:tcPr/>
                </a:tc>
                <a:extLst>
                  <a:ext uri="{0D108BD9-81ED-4DB2-BD59-A6C34878D82A}">
                    <a16:rowId xmlns:a16="http://schemas.microsoft.com/office/drawing/2014/main" val="10005"/>
                  </a:ext>
                </a:extLst>
              </a:tr>
              <a:tr h="411474">
                <a:tc>
                  <a:txBody>
                    <a:bodyPr/>
                    <a:lstStyle/>
                    <a:p>
                      <a:r>
                        <a:rPr lang="tr-TR" dirty="0" smtClean="0"/>
                        <a:t>Bilinmeyen </a:t>
                      </a:r>
                      <a:endParaRPr lang="tr-TR" dirty="0"/>
                    </a:p>
                  </a:txBody>
                  <a:tcPr/>
                </a:tc>
                <a:tc>
                  <a:txBody>
                    <a:bodyPr/>
                    <a:lstStyle/>
                    <a:p>
                      <a:r>
                        <a:rPr lang="tr-TR" dirty="0" smtClean="0"/>
                        <a:t>13,2</a:t>
                      </a:r>
                      <a:endParaRPr lang="tr-TR" dirty="0"/>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536</TotalTime>
  <Words>1006</Words>
  <Application>Microsoft Office PowerPoint</Application>
  <PresentationFormat>Ekran Gösterisi (4:3)</PresentationFormat>
  <Paragraphs>141</Paragraphs>
  <Slides>38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Calibri</vt:lpstr>
      <vt:lpstr>Century Gothic</vt:lpstr>
      <vt:lpstr>Wingdings</vt:lpstr>
      <vt:lpstr>Wingdings 3</vt:lpstr>
      <vt:lpstr>Duman</vt:lpstr>
      <vt:lpstr>GÖRME YETERSİZLİĞİ  OLAN ÖĞRENCİLER  </vt:lpstr>
      <vt:lpstr>Görme yetersizliğinin tanımı;</vt:lpstr>
      <vt:lpstr>PowerPoint Sunusu</vt:lpstr>
      <vt:lpstr>GÖRME YETERSİZLİĞİNİN SINIFLANDIRILMASI</vt:lpstr>
      <vt:lpstr>PowerPoint Sunusu</vt:lpstr>
      <vt:lpstr>PowerPoint Sunusu</vt:lpstr>
      <vt:lpstr>PowerPoint Sunusu</vt:lpstr>
      <vt:lpstr>GÖZÜN YAPISI</vt:lpstr>
      <vt:lpstr>Görme yetersizliğinin nedenleri ;</vt:lpstr>
      <vt:lpstr>Görme yetersizliği olan çocuklar için eğitim ortamları;</vt:lpstr>
      <vt:lpstr>PowerPoint Sunusu</vt:lpstr>
      <vt:lpstr>YATILI GÖRME ENGELLİLER OKULLARI</vt:lpstr>
      <vt:lpstr>ÖZEL SINIF DÜZENLEMESİ</vt:lpstr>
      <vt:lpstr>BİRLİKTE EĞİTİM ORTAMI</vt:lpstr>
      <vt:lpstr>Görme Yetersizliği Olan Çocuklar İçin Program ve Materyal Uyarlamaları</vt:lpstr>
      <vt:lpstr>PowerPoint Sunusu</vt:lpstr>
      <vt:lpstr>PowerPoint Sunusu</vt:lpstr>
      <vt:lpstr>2.Az gören çocuklar için okuma yazma becerileri</vt:lpstr>
      <vt:lpstr>Okuma-Yazma için Sınıf Ortamında Yapılacak Uyarlamalar</vt:lpstr>
      <vt:lpstr>PowerPoint Sunusu</vt:lpstr>
      <vt:lpstr>PowerPoint Sunusu</vt:lpstr>
      <vt:lpstr>PowerPoint Sunusu</vt:lpstr>
      <vt:lpstr>Okul içinde sınıf öğretmenine öneriler </vt:lpstr>
      <vt:lpstr>YÖNELİM VE BAĞIMSIZ HAREKET BECERİLERİ</vt:lpstr>
      <vt:lpstr>PowerPoint Sunusu</vt:lpstr>
      <vt:lpstr>DİNLEME BECERİLERİ</vt:lpstr>
      <vt:lpstr>GÜNLÜK YAŞAM BECERİLERİ VE SOSYAL BECERİLER</vt:lpstr>
      <vt:lpstr>PowerPoint Sunusu</vt:lpstr>
      <vt:lpstr>GÖRME YETERSİZLİĞİ OLAN BİREYLER İÇİN DESTEKLEYİCİ TEKNOLOJİLER</vt:lpstr>
      <vt:lpstr>Bilgisayar Yazılım Ve Donanımları</vt:lpstr>
      <vt:lpstr>Optik Ve Optik Olmayan Yardımcı Araçlar</vt:lpstr>
      <vt:lpstr>AYAKLI BÜYÜTEÇ</vt:lpstr>
      <vt:lpstr>PowerPoint Sunusu</vt:lpstr>
      <vt:lpstr>ELEKTRONİK YARDIMCI ARAÇLAR</vt:lpstr>
      <vt:lpstr>STANDART VE ELEKTRONİK BAĞIMSIZ HAREKET ARAÇLARI</vt:lpstr>
      <vt:lpstr>GÖRME YETERSİZLİĞİ OLAN ÇOCUKLAR İÇİN KAYNAŞTIRMA</vt:lpstr>
      <vt:lpstr>PowerPoint Sunusu</vt:lpstr>
      <vt:lpstr>PowerPoint Sunusu</vt:lpstr>
    </vt:vector>
  </TitlesOfParts>
  <Company>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GÖRME YETERSİZLİĞİ  OLAN ÇOÇUKLAR</dc:title>
  <dc:creator>tosh</dc:creator>
  <cp:lastModifiedBy>SİNAN</cp:lastModifiedBy>
  <cp:revision>67</cp:revision>
  <dcterms:created xsi:type="dcterms:W3CDTF">2012-12-23T13:56:49Z</dcterms:created>
  <dcterms:modified xsi:type="dcterms:W3CDTF">2019-09-10T16:09:12Z</dcterms:modified>
</cp:coreProperties>
</file>