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tags/tag8.xml" ContentType="application/vnd.openxmlformats-officedocument.presentationml.tag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Default Extension="jpg" ContentType="image/jpe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2"/>
  </p:notesMasterIdLst>
  <p:sldIdLst>
    <p:sldId id="257" r:id="rId2"/>
    <p:sldId id="316" r:id="rId3"/>
    <p:sldId id="265" r:id="rId4"/>
    <p:sldId id="258" r:id="rId5"/>
    <p:sldId id="259" r:id="rId6"/>
    <p:sldId id="269" r:id="rId7"/>
    <p:sldId id="270" r:id="rId8"/>
    <p:sldId id="317" r:id="rId9"/>
    <p:sldId id="318" r:id="rId10"/>
    <p:sldId id="319" r:id="rId11"/>
    <p:sldId id="271" r:id="rId12"/>
    <p:sldId id="320" r:id="rId13"/>
    <p:sldId id="321" r:id="rId14"/>
    <p:sldId id="272" r:id="rId15"/>
    <p:sldId id="322" r:id="rId16"/>
    <p:sldId id="323" r:id="rId17"/>
    <p:sldId id="273" r:id="rId18"/>
    <p:sldId id="324"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mn-ea"/>
        <a:cs typeface="+mn-cs"/>
      </a:defRPr>
    </a:lvl1pPr>
    <a:lvl2pPr marL="457200" algn="l" rtl="0" fontAlgn="base">
      <a:spcBef>
        <a:spcPct val="0"/>
      </a:spcBef>
      <a:spcAft>
        <a:spcPct val="0"/>
      </a:spcAft>
      <a:defRPr kumimoji="1" kern="1200">
        <a:solidFill>
          <a:schemeClr val="tx1"/>
        </a:solidFill>
        <a:latin typeface="Arial" charset="0"/>
        <a:ea typeface="+mn-ea"/>
        <a:cs typeface="+mn-cs"/>
      </a:defRPr>
    </a:lvl2pPr>
    <a:lvl3pPr marL="914400" algn="l" rtl="0" fontAlgn="base">
      <a:spcBef>
        <a:spcPct val="0"/>
      </a:spcBef>
      <a:spcAft>
        <a:spcPct val="0"/>
      </a:spcAft>
      <a:defRPr kumimoji="1" kern="1200">
        <a:solidFill>
          <a:schemeClr val="tx1"/>
        </a:solidFill>
        <a:latin typeface="Arial" charset="0"/>
        <a:ea typeface="+mn-ea"/>
        <a:cs typeface="+mn-cs"/>
      </a:defRPr>
    </a:lvl3pPr>
    <a:lvl4pPr marL="1371600" algn="l" rtl="0" fontAlgn="base">
      <a:spcBef>
        <a:spcPct val="0"/>
      </a:spcBef>
      <a:spcAft>
        <a:spcPct val="0"/>
      </a:spcAft>
      <a:defRPr kumimoji="1" kern="1200">
        <a:solidFill>
          <a:schemeClr val="tx1"/>
        </a:solidFill>
        <a:latin typeface="Arial" charset="0"/>
        <a:ea typeface="+mn-ea"/>
        <a:cs typeface="+mn-cs"/>
      </a:defRPr>
    </a:lvl4pPr>
    <a:lvl5pPr marL="1828800" algn="l" rtl="0" fontAlgn="base">
      <a:spcBef>
        <a:spcPct val="0"/>
      </a:spcBef>
      <a:spcAft>
        <a:spcPct val="0"/>
      </a:spcAft>
      <a:defRPr kumimoji="1" kern="1200">
        <a:solidFill>
          <a:schemeClr val="tx1"/>
        </a:solidFill>
        <a:latin typeface="Arial" charset="0"/>
        <a:ea typeface="+mn-ea"/>
        <a:cs typeface="+mn-cs"/>
      </a:defRPr>
    </a:lvl5pPr>
    <a:lvl6pPr marL="2286000" algn="l" defTabSz="914400" rtl="0" eaLnBrk="1" latinLnBrk="0" hangingPunct="1">
      <a:defRPr kumimoji="1" kern="1200">
        <a:solidFill>
          <a:schemeClr val="tx1"/>
        </a:solidFill>
        <a:latin typeface="Arial" charset="0"/>
        <a:ea typeface="+mn-ea"/>
        <a:cs typeface="+mn-cs"/>
      </a:defRPr>
    </a:lvl6pPr>
    <a:lvl7pPr marL="2743200" algn="l" defTabSz="914400" rtl="0" eaLnBrk="1" latinLnBrk="0" hangingPunct="1">
      <a:defRPr kumimoji="1" kern="1200">
        <a:solidFill>
          <a:schemeClr val="tx1"/>
        </a:solidFill>
        <a:latin typeface="Arial" charset="0"/>
        <a:ea typeface="+mn-ea"/>
        <a:cs typeface="+mn-cs"/>
      </a:defRPr>
    </a:lvl7pPr>
    <a:lvl8pPr marL="3200400" algn="l" defTabSz="914400" rtl="0" eaLnBrk="1" latinLnBrk="0" hangingPunct="1">
      <a:defRPr kumimoji="1" kern="1200">
        <a:solidFill>
          <a:schemeClr val="tx1"/>
        </a:solidFill>
        <a:latin typeface="Arial" charset="0"/>
        <a:ea typeface="+mn-ea"/>
        <a:cs typeface="+mn-cs"/>
      </a:defRPr>
    </a:lvl8pPr>
    <a:lvl9pPr marL="3657600" algn="l" defTabSz="914400" rtl="0" eaLnBrk="1" latinLnBrk="0" hangingPunct="1">
      <a:defRPr kumimoji="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er3"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5E2F00"/>
    <a:srgbClr val="FFFFFF"/>
    <a:srgbClr val="0000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7" autoAdjust="0"/>
    <p:restoredTop sz="86380" autoAdjust="0"/>
  </p:normalViewPr>
  <p:slideViewPr>
    <p:cSldViewPr>
      <p:cViewPr>
        <p:scale>
          <a:sx n="76" d="100"/>
          <a:sy n="76" d="100"/>
        </p:scale>
        <p:origin x="-1806" y="-78"/>
      </p:cViewPr>
      <p:guideLst>
        <p:guide orient="horz" pos="2160"/>
        <p:guide pos="2880"/>
      </p:guideLst>
    </p:cSldViewPr>
  </p:slideViewPr>
  <p:outlineViewPr>
    <p:cViewPr>
      <p:scale>
        <a:sx n="33" d="100"/>
        <a:sy n="33" d="100"/>
      </p:scale>
      <p:origin x="240" y="5808"/>
    </p:cViewPr>
  </p:outlineViewPr>
  <p:notesTextViewPr>
    <p:cViewPr>
      <p:scale>
        <a:sx n="100" d="100"/>
        <a:sy n="100" d="100"/>
      </p:scale>
      <p:origin x="0" y="0"/>
    </p:cViewPr>
  </p:notesTextViewPr>
  <p:sorterViewPr>
    <p:cViewPr>
      <p:scale>
        <a:sx n="66" d="100"/>
        <a:sy n="66" d="100"/>
      </p:scale>
      <p:origin x="0" y="76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jp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093E1-1B84-400D-B177-5B5092B840C7}" type="doc">
      <dgm:prSet loTypeId="urn:microsoft.com/office/officeart/2005/8/layout/vList3#1" loCatId="picture" qsTypeId="urn:microsoft.com/office/officeart/2005/8/quickstyle/simple1" qsCatId="simple" csTypeId="urn:microsoft.com/office/officeart/2005/8/colors/accent1_2" csCatId="accent1" phldr="1"/>
      <dgm:spPr/>
    </dgm:pt>
    <dgm:pt modelId="{DA95AA7B-0285-404A-8584-FD0A3B4E743E}">
      <dgm:prSet phldrT="[Metin]">
        <dgm:style>
          <a:lnRef idx="1">
            <a:schemeClr val="accent1"/>
          </a:lnRef>
          <a:fillRef idx="2">
            <a:schemeClr val="accent1"/>
          </a:fillRef>
          <a:effectRef idx="1">
            <a:schemeClr val="accent1"/>
          </a:effectRef>
          <a:fontRef idx="minor">
            <a:schemeClr val="dk1"/>
          </a:fontRef>
        </dgm:style>
      </dgm:prSet>
      <dgm:spPr/>
      <dgm:t>
        <a:bodyPr/>
        <a:lstStyle/>
        <a:p>
          <a:r>
            <a:rPr kumimoji="0" lang="tr-TR" altLang="tr-TR" dirty="0" smtClean="0">
              <a:solidFill>
                <a:srgbClr val="002060"/>
              </a:solidFill>
              <a:effectLst>
                <a:outerShdw blurRad="38100" dist="38100" dir="2700000" algn="tl">
                  <a:srgbClr val="000000"/>
                </a:outerShdw>
              </a:effectLst>
            </a:rPr>
            <a:t>Bir kısmımız ders çalışmaya başlamakta güçlük çekiyor.</a:t>
          </a:r>
          <a:endParaRPr lang="tr-TR" dirty="0">
            <a:solidFill>
              <a:srgbClr val="002060"/>
            </a:solidFill>
          </a:endParaRPr>
        </a:p>
      </dgm:t>
    </dgm:pt>
    <dgm:pt modelId="{1BCD71CD-EA03-4F90-8190-7C2AF9846270}" type="parTrans" cxnId="{AE291D85-9724-4BC2-9F4A-F3EC305C20F3}">
      <dgm:prSet/>
      <dgm:spPr/>
      <dgm:t>
        <a:bodyPr/>
        <a:lstStyle/>
        <a:p>
          <a:endParaRPr lang="tr-TR"/>
        </a:p>
      </dgm:t>
    </dgm:pt>
    <dgm:pt modelId="{4D01D7AD-026D-43A6-B0E2-44334E30FCB1}" type="sibTrans" cxnId="{AE291D85-9724-4BC2-9F4A-F3EC305C20F3}">
      <dgm:prSet/>
      <dgm:spPr/>
      <dgm:t>
        <a:bodyPr/>
        <a:lstStyle/>
        <a:p>
          <a:endParaRPr lang="tr-TR"/>
        </a:p>
      </dgm:t>
    </dgm:pt>
    <dgm:pt modelId="{B2EC4D7D-4E81-4BD3-B2F0-B5E2280F5FD6}">
      <dgm:prSet phldrT="[Metin]">
        <dgm:style>
          <a:lnRef idx="1">
            <a:schemeClr val="accent1"/>
          </a:lnRef>
          <a:fillRef idx="2">
            <a:schemeClr val="accent1"/>
          </a:fillRef>
          <a:effectRef idx="1">
            <a:schemeClr val="accent1"/>
          </a:effectRef>
          <a:fontRef idx="minor">
            <a:schemeClr val="dk1"/>
          </a:fontRef>
        </dgm:style>
      </dgm:prSet>
      <dgm:spPr/>
      <dgm:t>
        <a:bodyPr/>
        <a:lstStyle/>
        <a:p>
          <a:r>
            <a:rPr kumimoji="0" lang="tr-TR" altLang="tr-TR" dirty="0" smtClean="0">
              <a:solidFill>
                <a:srgbClr val="002060"/>
              </a:solidFill>
              <a:effectLst>
                <a:outerShdw blurRad="38100" dist="38100" dir="2700000" algn="tl">
                  <a:srgbClr val="000000"/>
                </a:outerShdw>
              </a:effectLst>
            </a:rPr>
            <a:t>Bir kısmımız çalışma esnasında derse konsantre olamıyor.</a:t>
          </a:r>
          <a:endParaRPr lang="tr-TR" dirty="0">
            <a:solidFill>
              <a:srgbClr val="002060"/>
            </a:solidFill>
          </a:endParaRPr>
        </a:p>
      </dgm:t>
    </dgm:pt>
    <dgm:pt modelId="{FC93759E-D1A0-4951-83F8-CAE42DC9464D}" type="parTrans" cxnId="{F9239DE2-5978-47AB-B922-2CD1BBDE2E6A}">
      <dgm:prSet/>
      <dgm:spPr/>
      <dgm:t>
        <a:bodyPr/>
        <a:lstStyle/>
        <a:p>
          <a:endParaRPr lang="tr-TR"/>
        </a:p>
      </dgm:t>
    </dgm:pt>
    <dgm:pt modelId="{0053EC30-CB6A-4D46-BA40-2936E59B7731}" type="sibTrans" cxnId="{F9239DE2-5978-47AB-B922-2CD1BBDE2E6A}">
      <dgm:prSet/>
      <dgm:spPr/>
      <dgm:t>
        <a:bodyPr/>
        <a:lstStyle/>
        <a:p>
          <a:endParaRPr lang="tr-TR"/>
        </a:p>
      </dgm:t>
    </dgm:pt>
    <dgm:pt modelId="{7D5C0628-6CD5-4451-928E-999F0D4B427E}">
      <dgm:prSet phldrT="[Metin]">
        <dgm:style>
          <a:lnRef idx="1">
            <a:schemeClr val="accent1"/>
          </a:lnRef>
          <a:fillRef idx="2">
            <a:schemeClr val="accent1"/>
          </a:fillRef>
          <a:effectRef idx="1">
            <a:schemeClr val="accent1"/>
          </a:effectRef>
          <a:fontRef idx="minor">
            <a:schemeClr val="dk1"/>
          </a:fontRef>
        </dgm:style>
      </dgm:prSet>
      <dgm:spPr/>
      <dgm:t>
        <a:bodyPr/>
        <a:lstStyle/>
        <a:p>
          <a:r>
            <a:rPr kumimoji="0" lang="tr-TR" altLang="tr-TR" dirty="0" smtClean="0">
              <a:solidFill>
                <a:srgbClr val="002060"/>
              </a:solidFill>
              <a:effectLst>
                <a:outerShdw blurRad="38100" dist="38100" dir="2700000" algn="tl">
                  <a:srgbClr val="000000"/>
                </a:outerShdw>
              </a:effectLst>
            </a:rPr>
            <a:t>Bir kısmımız da çalıştığı halde başarılı olamıyor. </a:t>
          </a:r>
          <a:endParaRPr lang="tr-TR" dirty="0">
            <a:solidFill>
              <a:srgbClr val="002060"/>
            </a:solidFill>
          </a:endParaRPr>
        </a:p>
      </dgm:t>
    </dgm:pt>
    <dgm:pt modelId="{79891BAC-275D-4169-9673-7B873880B40F}" type="parTrans" cxnId="{879167BA-EDE2-4ABC-82C3-BF96F00A89A0}">
      <dgm:prSet/>
      <dgm:spPr/>
      <dgm:t>
        <a:bodyPr/>
        <a:lstStyle/>
        <a:p>
          <a:endParaRPr lang="tr-TR"/>
        </a:p>
      </dgm:t>
    </dgm:pt>
    <dgm:pt modelId="{58B74F53-E4BD-42D6-977F-1ACDA77872E1}" type="sibTrans" cxnId="{879167BA-EDE2-4ABC-82C3-BF96F00A89A0}">
      <dgm:prSet/>
      <dgm:spPr/>
      <dgm:t>
        <a:bodyPr/>
        <a:lstStyle/>
        <a:p>
          <a:endParaRPr lang="tr-TR"/>
        </a:p>
      </dgm:t>
    </dgm:pt>
    <dgm:pt modelId="{D1BAF7AE-6162-42D3-B04F-84C802E0E2F2}" type="pres">
      <dgm:prSet presAssocID="{934093E1-1B84-400D-B177-5B5092B840C7}" presName="linearFlow" presStyleCnt="0">
        <dgm:presLayoutVars>
          <dgm:dir/>
          <dgm:resizeHandles val="exact"/>
        </dgm:presLayoutVars>
      </dgm:prSet>
      <dgm:spPr/>
    </dgm:pt>
    <dgm:pt modelId="{9FB308CC-901E-4BC3-93FF-523ED9203B73}" type="pres">
      <dgm:prSet presAssocID="{DA95AA7B-0285-404A-8584-FD0A3B4E743E}" presName="composite" presStyleCnt="0"/>
      <dgm:spPr/>
    </dgm:pt>
    <dgm:pt modelId="{FA0B1117-9745-4EFE-A79F-3605CDCF7D8A}" type="pres">
      <dgm:prSet presAssocID="{DA95AA7B-0285-404A-8584-FD0A3B4E743E}"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17000" r="-17000"/>
          </a:stretch>
        </a:blipFill>
      </dgm:spPr>
    </dgm:pt>
    <dgm:pt modelId="{02771E75-2115-4F0C-99DA-44A5BFC3E152}" type="pres">
      <dgm:prSet presAssocID="{DA95AA7B-0285-404A-8584-FD0A3B4E743E}" presName="txShp" presStyleLbl="node1" presStyleIdx="0" presStyleCnt="3">
        <dgm:presLayoutVars>
          <dgm:bulletEnabled val="1"/>
        </dgm:presLayoutVars>
      </dgm:prSet>
      <dgm:spPr/>
      <dgm:t>
        <a:bodyPr/>
        <a:lstStyle/>
        <a:p>
          <a:endParaRPr lang="tr-TR"/>
        </a:p>
      </dgm:t>
    </dgm:pt>
    <dgm:pt modelId="{B7C108C2-18D5-49BE-9A3B-3C92457A4D01}" type="pres">
      <dgm:prSet presAssocID="{4D01D7AD-026D-43A6-B0E2-44334E30FCB1}" presName="spacing" presStyleCnt="0"/>
      <dgm:spPr/>
    </dgm:pt>
    <dgm:pt modelId="{01EF38D2-9E83-4460-8EBE-2A547669FE74}" type="pres">
      <dgm:prSet presAssocID="{B2EC4D7D-4E81-4BD3-B2F0-B5E2280F5FD6}" presName="composite" presStyleCnt="0"/>
      <dgm:spPr/>
    </dgm:pt>
    <dgm:pt modelId="{F7939995-8C47-4A43-B3A4-94CA49B11ACA}" type="pres">
      <dgm:prSet presAssocID="{B2EC4D7D-4E81-4BD3-B2F0-B5E2280F5FD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39000" r="-39000"/>
          </a:stretch>
        </a:blipFill>
      </dgm:spPr>
    </dgm:pt>
    <dgm:pt modelId="{108D86F9-F027-449F-AC62-76A0D27D9C87}" type="pres">
      <dgm:prSet presAssocID="{B2EC4D7D-4E81-4BD3-B2F0-B5E2280F5FD6}" presName="txShp" presStyleLbl="node1" presStyleIdx="1" presStyleCnt="3" custLinFactNeighborX="14884" custLinFactNeighborY="-6953">
        <dgm:presLayoutVars>
          <dgm:bulletEnabled val="1"/>
        </dgm:presLayoutVars>
      </dgm:prSet>
      <dgm:spPr/>
      <dgm:t>
        <a:bodyPr/>
        <a:lstStyle/>
        <a:p>
          <a:endParaRPr lang="tr-TR"/>
        </a:p>
      </dgm:t>
    </dgm:pt>
    <dgm:pt modelId="{D8D1104E-DACB-43FC-9A9C-F91E50B8E6CE}" type="pres">
      <dgm:prSet presAssocID="{0053EC30-CB6A-4D46-BA40-2936E59B7731}" presName="spacing" presStyleCnt="0"/>
      <dgm:spPr/>
    </dgm:pt>
    <dgm:pt modelId="{1EED0E03-0120-4E09-9BFE-43F451378550}" type="pres">
      <dgm:prSet presAssocID="{7D5C0628-6CD5-4451-928E-999F0D4B427E}" presName="composite" presStyleCnt="0"/>
      <dgm:spPr/>
    </dgm:pt>
    <dgm:pt modelId="{01998B7E-492C-4903-9F34-094991354B0B}" type="pres">
      <dgm:prSet presAssocID="{7D5C0628-6CD5-4451-928E-999F0D4B427E}"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5000" r="-25000"/>
          </a:stretch>
        </a:blipFill>
      </dgm:spPr>
    </dgm:pt>
    <dgm:pt modelId="{B19FEE72-D08F-473B-A848-BE6678E46686}" type="pres">
      <dgm:prSet presAssocID="{7D5C0628-6CD5-4451-928E-999F0D4B427E}" presName="txShp" presStyleLbl="node1" presStyleIdx="2" presStyleCnt="3">
        <dgm:presLayoutVars>
          <dgm:bulletEnabled val="1"/>
        </dgm:presLayoutVars>
      </dgm:prSet>
      <dgm:spPr/>
      <dgm:t>
        <a:bodyPr/>
        <a:lstStyle/>
        <a:p>
          <a:endParaRPr lang="tr-TR"/>
        </a:p>
      </dgm:t>
    </dgm:pt>
  </dgm:ptLst>
  <dgm:cxnLst>
    <dgm:cxn modelId="{F9239DE2-5978-47AB-B922-2CD1BBDE2E6A}" srcId="{934093E1-1B84-400D-B177-5B5092B840C7}" destId="{B2EC4D7D-4E81-4BD3-B2F0-B5E2280F5FD6}" srcOrd="1" destOrd="0" parTransId="{FC93759E-D1A0-4951-83F8-CAE42DC9464D}" sibTransId="{0053EC30-CB6A-4D46-BA40-2936E59B7731}"/>
    <dgm:cxn modelId="{E8890D40-4CE4-451A-A1DA-4B8691CCF986}" type="presOf" srcId="{7D5C0628-6CD5-4451-928E-999F0D4B427E}" destId="{B19FEE72-D08F-473B-A848-BE6678E46686}" srcOrd="0" destOrd="0" presId="urn:microsoft.com/office/officeart/2005/8/layout/vList3#1"/>
    <dgm:cxn modelId="{879167BA-EDE2-4ABC-82C3-BF96F00A89A0}" srcId="{934093E1-1B84-400D-B177-5B5092B840C7}" destId="{7D5C0628-6CD5-4451-928E-999F0D4B427E}" srcOrd="2" destOrd="0" parTransId="{79891BAC-275D-4169-9673-7B873880B40F}" sibTransId="{58B74F53-E4BD-42D6-977F-1ACDA77872E1}"/>
    <dgm:cxn modelId="{F8813ED1-33D3-4B39-B4B9-2D7C233DF8B4}" type="presOf" srcId="{934093E1-1B84-400D-B177-5B5092B840C7}" destId="{D1BAF7AE-6162-42D3-B04F-84C802E0E2F2}" srcOrd="0" destOrd="0" presId="urn:microsoft.com/office/officeart/2005/8/layout/vList3#1"/>
    <dgm:cxn modelId="{26F41AD7-42C4-4984-A342-A0992BCB23B9}" type="presOf" srcId="{DA95AA7B-0285-404A-8584-FD0A3B4E743E}" destId="{02771E75-2115-4F0C-99DA-44A5BFC3E152}" srcOrd="0" destOrd="0" presId="urn:microsoft.com/office/officeart/2005/8/layout/vList3#1"/>
    <dgm:cxn modelId="{AE291D85-9724-4BC2-9F4A-F3EC305C20F3}" srcId="{934093E1-1B84-400D-B177-5B5092B840C7}" destId="{DA95AA7B-0285-404A-8584-FD0A3B4E743E}" srcOrd="0" destOrd="0" parTransId="{1BCD71CD-EA03-4F90-8190-7C2AF9846270}" sibTransId="{4D01D7AD-026D-43A6-B0E2-44334E30FCB1}"/>
    <dgm:cxn modelId="{AE8AC3D3-E426-41F8-BF93-7E7FD2650C98}" type="presOf" srcId="{B2EC4D7D-4E81-4BD3-B2F0-B5E2280F5FD6}" destId="{108D86F9-F027-449F-AC62-76A0D27D9C87}" srcOrd="0" destOrd="0" presId="urn:microsoft.com/office/officeart/2005/8/layout/vList3#1"/>
    <dgm:cxn modelId="{5E68D605-383A-4B38-9D02-A540CB282D12}" type="presParOf" srcId="{D1BAF7AE-6162-42D3-B04F-84C802E0E2F2}" destId="{9FB308CC-901E-4BC3-93FF-523ED9203B73}" srcOrd="0" destOrd="0" presId="urn:microsoft.com/office/officeart/2005/8/layout/vList3#1"/>
    <dgm:cxn modelId="{D2BB4558-688F-4F83-8644-FE867286ED92}" type="presParOf" srcId="{9FB308CC-901E-4BC3-93FF-523ED9203B73}" destId="{FA0B1117-9745-4EFE-A79F-3605CDCF7D8A}" srcOrd="0" destOrd="0" presId="urn:microsoft.com/office/officeart/2005/8/layout/vList3#1"/>
    <dgm:cxn modelId="{F94F74E2-29AA-42CA-813F-5D59F645957A}" type="presParOf" srcId="{9FB308CC-901E-4BC3-93FF-523ED9203B73}" destId="{02771E75-2115-4F0C-99DA-44A5BFC3E152}" srcOrd="1" destOrd="0" presId="urn:microsoft.com/office/officeart/2005/8/layout/vList3#1"/>
    <dgm:cxn modelId="{CFF80057-6BEA-46D0-BE88-F0307C831975}" type="presParOf" srcId="{D1BAF7AE-6162-42D3-B04F-84C802E0E2F2}" destId="{B7C108C2-18D5-49BE-9A3B-3C92457A4D01}" srcOrd="1" destOrd="0" presId="urn:microsoft.com/office/officeart/2005/8/layout/vList3#1"/>
    <dgm:cxn modelId="{CDAD40E6-965A-4E60-B140-042B1572CD33}" type="presParOf" srcId="{D1BAF7AE-6162-42D3-B04F-84C802E0E2F2}" destId="{01EF38D2-9E83-4460-8EBE-2A547669FE74}" srcOrd="2" destOrd="0" presId="urn:microsoft.com/office/officeart/2005/8/layout/vList3#1"/>
    <dgm:cxn modelId="{5C339006-2286-4A5D-A396-516183463242}" type="presParOf" srcId="{01EF38D2-9E83-4460-8EBE-2A547669FE74}" destId="{F7939995-8C47-4A43-B3A4-94CA49B11ACA}" srcOrd="0" destOrd="0" presId="urn:microsoft.com/office/officeart/2005/8/layout/vList3#1"/>
    <dgm:cxn modelId="{754256CC-E0A9-4958-9E76-6B1EE4848F81}" type="presParOf" srcId="{01EF38D2-9E83-4460-8EBE-2A547669FE74}" destId="{108D86F9-F027-449F-AC62-76A0D27D9C87}" srcOrd="1" destOrd="0" presId="urn:microsoft.com/office/officeart/2005/8/layout/vList3#1"/>
    <dgm:cxn modelId="{25FF0A35-5C06-49A7-A672-CA30CDA9513B}" type="presParOf" srcId="{D1BAF7AE-6162-42D3-B04F-84C802E0E2F2}" destId="{D8D1104E-DACB-43FC-9A9C-F91E50B8E6CE}" srcOrd="3" destOrd="0" presId="urn:microsoft.com/office/officeart/2005/8/layout/vList3#1"/>
    <dgm:cxn modelId="{26F6361E-0719-42E1-94AE-49AD675CB563}" type="presParOf" srcId="{D1BAF7AE-6162-42D3-B04F-84C802E0E2F2}" destId="{1EED0E03-0120-4E09-9BFE-43F451378550}" srcOrd="4" destOrd="0" presId="urn:microsoft.com/office/officeart/2005/8/layout/vList3#1"/>
    <dgm:cxn modelId="{789135AD-1889-442D-B1C3-C2008B78B915}" type="presParOf" srcId="{1EED0E03-0120-4E09-9BFE-43F451378550}" destId="{01998B7E-492C-4903-9F34-094991354B0B}" srcOrd="0" destOrd="0" presId="urn:microsoft.com/office/officeart/2005/8/layout/vList3#1"/>
    <dgm:cxn modelId="{D2923557-D203-4987-83ED-5753F90AE712}" type="presParOf" srcId="{1EED0E03-0120-4E09-9BFE-43F451378550}" destId="{B19FEE72-D08F-473B-A848-BE6678E46686}"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FA37D-3ABB-4B40-9D12-CAC1ABBE20B6}"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tr-TR"/>
        </a:p>
      </dgm:t>
    </dgm:pt>
    <dgm:pt modelId="{29086D22-8DDF-45A2-B64B-944C1F6A38DA}">
      <dgm:prSet phldrT="[Metin]" custT="1"/>
      <dgm:spPr/>
      <dgm:t>
        <a:bodyPr/>
        <a:lstStyle/>
        <a:p>
          <a:r>
            <a:rPr lang="tr-TR" altLang="tr-TR" sz="1600" b="1" dirty="0" smtClean="0">
              <a:solidFill>
                <a:srgbClr val="002060"/>
              </a:solidFill>
              <a:latin typeface="Times New Roman" panose="02020603050405020304" pitchFamily="18" charset="0"/>
              <a:cs typeface="Times New Roman" panose="02020603050405020304" pitchFamily="18" charset="0"/>
            </a:rPr>
            <a:t>Verimli ders çalışma amaç doğrultusunda planlı ve programlı çalışmaktır.  Verimli ders çalışmak sadece ders çalışmak için zaman ayırarak diğer etkinlikleri göz ardı etmek değildir.  </a:t>
          </a:r>
          <a:endParaRPr lang="tr-TR" sz="1600" dirty="0"/>
        </a:p>
      </dgm:t>
    </dgm:pt>
    <dgm:pt modelId="{64568997-A3F0-4B0F-AE60-333EEDB1298C}" type="parTrans" cxnId="{87978C4E-4C10-43B6-920D-DEA9B90BCE52}">
      <dgm:prSet/>
      <dgm:spPr/>
      <dgm:t>
        <a:bodyPr/>
        <a:lstStyle/>
        <a:p>
          <a:endParaRPr lang="tr-TR"/>
        </a:p>
      </dgm:t>
    </dgm:pt>
    <dgm:pt modelId="{C73AC185-22EB-4E18-9130-CE13E2257B88}" type="sibTrans" cxnId="{87978C4E-4C10-43B6-920D-DEA9B90BCE52}">
      <dgm:prSet/>
      <dgm:spPr/>
      <dgm:t>
        <a:bodyPr/>
        <a:lstStyle/>
        <a:p>
          <a:endParaRPr lang="tr-TR"/>
        </a:p>
      </dgm:t>
    </dgm:pt>
    <dgm:pt modelId="{279CE01C-026D-4E95-A69B-B03DD192194A}">
      <dgm:prSet phldrT="[Metin]" custT="1"/>
      <dgm:spPr/>
      <dgm:t>
        <a:bodyPr/>
        <a:lstStyle/>
        <a:p>
          <a:r>
            <a:rPr lang="tr-TR" altLang="tr-TR" sz="1800" b="1" dirty="0" smtClean="0">
              <a:solidFill>
                <a:srgbClr val="002060"/>
              </a:solidFill>
              <a:latin typeface="Times New Roman" panose="02020603050405020304" pitchFamily="18" charset="0"/>
              <a:cs typeface="Times New Roman" panose="02020603050405020304" pitchFamily="18" charset="0"/>
            </a:rPr>
            <a:t>Aksine belli bir plan ve program dahilinde hem ders çalışırken hem de diğer sosyal etkinliklere zaman ayırırken bunlardan zevk almanıza yardımcı olur. </a:t>
          </a:r>
          <a:endParaRPr lang="tr-TR" sz="1800" b="1" dirty="0">
            <a:solidFill>
              <a:srgbClr val="002060"/>
            </a:solidFill>
            <a:latin typeface="Times New Roman" panose="02020603050405020304" pitchFamily="18" charset="0"/>
            <a:cs typeface="Times New Roman" panose="02020603050405020304" pitchFamily="18" charset="0"/>
          </a:endParaRPr>
        </a:p>
      </dgm:t>
    </dgm:pt>
    <dgm:pt modelId="{86C200BC-6B55-4AB5-8415-9B81AD2602EA}" type="parTrans" cxnId="{F974515E-E362-450A-9226-3C0AB2B5C2BE}">
      <dgm:prSet/>
      <dgm:spPr/>
      <dgm:t>
        <a:bodyPr/>
        <a:lstStyle/>
        <a:p>
          <a:endParaRPr lang="tr-TR"/>
        </a:p>
      </dgm:t>
    </dgm:pt>
    <dgm:pt modelId="{C85DEDAE-AD03-4D56-832D-FE63221EED73}" type="sibTrans" cxnId="{F974515E-E362-450A-9226-3C0AB2B5C2BE}">
      <dgm:prSet/>
      <dgm:spPr/>
      <dgm:t>
        <a:bodyPr/>
        <a:lstStyle/>
        <a:p>
          <a:endParaRPr lang="tr-TR"/>
        </a:p>
      </dgm:t>
    </dgm:pt>
    <dgm:pt modelId="{05869DBE-D097-43CE-83B6-A3B26C231E10}" type="pres">
      <dgm:prSet presAssocID="{F67FA37D-3ABB-4B40-9D12-CAC1ABBE20B6}" presName="compositeShape" presStyleCnt="0">
        <dgm:presLayoutVars>
          <dgm:chMax val="2"/>
          <dgm:dir/>
          <dgm:resizeHandles val="exact"/>
        </dgm:presLayoutVars>
      </dgm:prSet>
      <dgm:spPr/>
      <dgm:t>
        <a:bodyPr/>
        <a:lstStyle/>
        <a:p>
          <a:endParaRPr lang="tr-TR"/>
        </a:p>
      </dgm:t>
    </dgm:pt>
    <dgm:pt modelId="{F7A6D1FB-9ED7-4F09-B420-CC1C819AA8C1}" type="pres">
      <dgm:prSet presAssocID="{F67FA37D-3ABB-4B40-9D12-CAC1ABBE20B6}" presName="ribbon" presStyleLbl="node1" presStyleIdx="0" presStyleCnt="1" custScaleY="134517" custLinFactNeighborX="-3429" custLinFactNeighborY="2381"/>
      <dgm:spPr/>
    </dgm:pt>
    <dgm:pt modelId="{FA68A5CB-0422-44C4-866A-559920ABD3BF}" type="pres">
      <dgm:prSet presAssocID="{F67FA37D-3ABB-4B40-9D12-CAC1ABBE20B6}" presName="leftArrowText" presStyleLbl="node1" presStyleIdx="0" presStyleCnt="1">
        <dgm:presLayoutVars>
          <dgm:chMax val="0"/>
          <dgm:bulletEnabled val="1"/>
        </dgm:presLayoutVars>
      </dgm:prSet>
      <dgm:spPr/>
      <dgm:t>
        <a:bodyPr/>
        <a:lstStyle/>
        <a:p>
          <a:endParaRPr lang="tr-TR"/>
        </a:p>
      </dgm:t>
    </dgm:pt>
    <dgm:pt modelId="{8DA55E62-BFA5-40F3-85D3-B17484B8A609}" type="pres">
      <dgm:prSet presAssocID="{F67FA37D-3ABB-4B40-9D12-CAC1ABBE20B6}" presName="rightArrowText" presStyleLbl="node1" presStyleIdx="0" presStyleCnt="1">
        <dgm:presLayoutVars>
          <dgm:chMax val="0"/>
          <dgm:bulletEnabled val="1"/>
        </dgm:presLayoutVars>
      </dgm:prSet>
      <dgm:spPr/>
      <dgm:t>
        <a:bodyPr/>
        <a:lstStyle/>
        <a:p>
          <a:endParaRPr lang="tr-TR"/>
        </a:p>
      </dgm:t>
    </dgm:pt>
  </dgm:ptLst>
  <dgm:cxnLst>
    <dgm:cxn modelId="{87978C4E-4C10-43B6-920D-DEA9B90BCE52}" srcId="{F67FA37D-3ABB-4B40-9D12-CAC1ABBE20B6}" destId="{29086D22-8DDF-45A2-B64B-944C1F6A38DA}" srcOrd="0" destOrd="0" parTransId="{64568997-A3F0-4B0F-AE60-333EEDB1298C}" sibTransId="{C73AC185-22EB-4E18-9130-CE13E2257B88}"/>
    <dgm:cxn modelId="{097DC503-E524-4695-857C-FD7D1AEB362B}" type="presOf" srcId="{29086D22-8DDF-45A2-B64B-944C1F6A38DA}" destId="{FA68A5CB-0422-44C4-866A-559920ABD3BF}" srcOrd="0" destOrd="0" presId="urn:microsoft.com/office/officeart/2005/8/layout/arrow6"/>
    <dgm:cxn modelId="{F974515E-E362-450A-9226-3C0AB2B5C2BE}" srcId="{F67FA37D-3ABB-4B40-9D12-CAC1ABBE20B6}" destId="{279CE01C-026D-4E95-A69B-B03DD192194A}" srcOrd="1" destOrd="0" parTransId="{86C200BC-6B55-4AB5-8415-9B81AD2602EA}" sibTransId="{C85DEDAE-AD03-4D56-832D-FE63221EED73}"/>
    <dgm:cxn modelId="{1B4836C6-1ECC-4615-B93D-0DE4260A0717}" type="presOf" srcId="{F67FA37D-3ABB-4B40-9D12-CAC1ABBE20B6}" destId="{05869DBE-D097-43CE-83B6-A3B26C231E10}" srcOrd="0" destOrd="0" presId="urn:microsoft.com/office/officeart/2005/8/layout/arrow6"/>
    <dgm:cxn modelId="{C7FF7199-B210-4372-8EA5-E92ACE228638}" type="presOf" srcId="{279CE01C-026D-4E95-A69B-B03DD192194A}" destId="{8DA55E62-BFA5-40F3-85D3-B17484B8A609}" srcOrd="0" destOrd="0" presId="urn:microsoft.com/office/officeart/2005/8/layout/arrow6"/>
    <dgm:cxn modelId="{8AF62AEE-60DF-4391-ADFD-D9EDC91EC6B2}" type="presParOf" srcId="{05869DBE-D097-43CE-83B6-A3B26C231E10}" destId="{F7A6D1FB-9ED7-4F09-B420-CC1C819AA8C1}" srcOrd="0" destOrd="0" presId="urn:microsoft.com/office/officeart/2005/8/layout/arrow6"/>
    <dgm:cxn modelId="{4B322B18-90CA-4182-97C4-916AFD414CCC}" type="presParOf" srcId="{05869DBE-D097-43CE-83B6-A3B26C231E10}" destId="{FA68A5CB-0422-44C4-866A-559920ABD3BF}" srcOrd="1" destOrd="0" presId="urn:microsoft.com/office/officeart/2005/8/layout/arrow6"/>
    <dgm:cxn modelId="{AB3BC810-7E4E-4F61-8002-F2D4394ACCF0}" type="presParOf" srcId="{05869DBE-D097-43CE-83B6-A3B26C231E10}" destId="{8DA55E62-BFA5-40F3-85D3-B17484B8A609}" srcOrd="2" destOrd="0" presId="urn:microsoft.com/office/officeart/2005/8/layout/arrow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71E75-2115-4F0C-99DA-44A5BFC3E152}">
      <dsp:nvSpPr>
        <dsp:cNvPr id="0" name=""/>
        <dsp:cNvSpPr/>
      </dsp:nvSpPr>
      <dsp:spPr>
        <a:xfrm rot="10800000">
          <a:off x="1685672" y="1890"/>
          <a:ext cx="5123729" cy="1580436"/>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6928" tIns="118110" rIns="220472" bIns="118110" numCol="1" spcCol="1270" anchor="ctr" anchorCtr="0">
          <a:noAutofit/>
        </a:bodyPr>
        <a:lstStyle/>
        <a:p>
          <a:pPr lvl="0" algn="ctr" defTabSz="1377950">
            <a:lnSpc>
              <a:spcPct val="90000"/>
            </a:lnSpc>
            <a:spcBef>
              <a:spcPct val="0"/>
            </a:spcBef>
            <a:spcAft>
              <a:spcPct val="35000"/>
            </a:spcAft>
          </a:pPr>
          <a:r>
            <a:rPr kumimoji="0" lang="tr-TR" altLang="tr-TR" sz="3100" kern="1200" dirty="0" smtClean="0">
              <a:solidFill>
                <a:srgbClr val="002060"/>
              </a:solidFill>
              <a:effectLst>
                <a:outerShdw blurRad="38100" dist="38100" dir="2700000" algn="tl">
                  <a:srgbClr val="000000"/>
                </a:outerShdw>
              </a:effectLst>
            </a:rPr>
            <a:t>Bir kısmımız ders çalışmaya başlamakta güçlük çekiyor.</a:t>
          </a:r>
          <a:endParaRPr lang="tr-TR" sz="3100" kern="1200" dirty="0">
            <a:solidFill>
              <a:srgbClr val="002060"/>
            </a:solidFill>
          </a:endParaRPr>
        </a:p>
      </dsp:txBody>
      <dsp:txXfrm rot="10800000">
        <a:off x="2080781" y="1890"/>
        <a:ext cx="4728620" cy="1580436"/>
      </dsp:txXfrm>
    </dsp:sp>
    <dsp:sp modelId="{FA0B1117-9745-4EFE-A79F-3605CDCF7D8A}">
      <dsp:nvSpPr>
        <dsp:cNvPr id="0" name=""/>
        <dsp:cNvSpPr/>
      </dsp:nvSpPr>
      <dsp:spPr>
        <a:xfrm>
          <a:off x="895454" y="1890"/>
          <a:ext cx="1580436" cy="15804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D86F9-F027-449F-AC62-76A0D27D9C87}">
      <dsp:nvSpPr>
        <dsp:cNvPr id="0" name=""/>
        <dsp:cNvSpPr/>
      </dsp:nvSpPr>
      <dsp:spPr>
        <a:xfrm rot="10800000">
          <a:off x="2448288" y="1944210"/>
          <a:ext cx="5123729" cy="1580436"/>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6928" tIns="118110" rIns="220472" bIns="118110" numCol="1" spcCol="1270" anchor="ctr" anchorCtr="0">
          <a:noAutofit/>
        </a:bodyPr>
        <a:lstStyle/>
        <a:p>
          <a:pPr lvl="0" algn="ctr" defTabSz="1377950">
            <a:lnSpc>
              <a:spcPct val="90000"/>
            </a:lnSpc>
            <a:spcBef>
              <a:spcPct val="0"/>
            </a:spcBef>
            <a:spcAft>
              <a:spcPct val="35000"/>
            </a:spcAft>
          </a:pPr>
          <a:r>
            <a:rPr kumimoji="0" lang="tr-TR" altLang="tr-TR" sz="3100" kern="1200" dirty="0" smtClean="0">
              <a:solidFill>
                <a:srgbClr val="002060"/>
              </a:solidFill>
              <a:effectLst>
                <a:outerShdw blurRad="38100" dist="38100" dir="2700000" algn="tl">
                  <a:srgbClr val="000000"/>
                </a:outerShdw>
              </a:effectLst>
            </a:rPr>
            <a:t>Bir kısmımız çalışma esnasında derse konsantre olamıyor.</a:t>
          </a:r>
          <a:endParaRPr lang="tr-TR" sz="3100" kern="1200" dirty="0">
            <a:solidFill>
              <a:srgbClr val="002060"/>
            </a:solidFill>
          </a:endParaRPr>
        </a:p>
      </dsp:txBody>
      <dsp:txXfrm rot="10800000">
        <a:off x="2843397" y="1944210"/>
        <a:ext cx="4728620" cy="1580436"/>
      </dsp:txXfrm>
    </dsp:sp>
    <dsp:sp modelId="{F7939995-8C47-4A43-B3A4-94CA49B11ACA}">
      <dsp:nvSpPr>
        <dsp:cNvPr id="0" name=""/>
        <dsp:cNvSpPr/>
      </dsp:nvSpPr>
      <dsp:spPr>
        <a:xfrm>
          <a:off x="895454" y="2054097"/>
          <a:ext cx="1580436" cy="15804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FEE72-D08F-473B-A848-BE6678E46686}">
      <dsp:nvSpPr>
        <dsp:cNvPr id="0" name=""/>
        <dsp:cNvSpPr/>
      </dsp:nvSpPr>
      <dsp:spPr>
        <a:xfrm rot="10800000">
          <a:off x="1685672" y="4106305"/>
          <a:ext cx="5123729" cy="1580436"/>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6928" tIns="118110" rIns="220472" bIns="118110" numCol="1" spcCol="1270" anchor="ctr" anchorCtr="0">
          <a:noAutofit/>
        </a:bodyPr>
        <a:lstStyle/>
        <a:p>
          <a:pPr lvl="0" algn="ctr" defTabSz="1377950">
            <a:lnSpc>
              <a:spcPct val="90000"/>
            </a:lnSpc>
            <a:spcBef>
              <a:spcPct val="0"/>
            </a:spcBef>
            <a:spcAft>
              <a:spcPct val="35000"/>
            </a:spcAft>
          </a:pPr>
          <a:r>
            <a:rPr kumimoji="0" lang="tr-TR" altLang="tr-TR" sz="3100" kern="1200" dirty="0" smtClean="0">
              <a:solidFill>
                <a:srgbClr val="002060"/>
              </a:solidFill>
              <a:effectLst>
                <a:outerShdw blurRad="38100" dist="38100" dir="2700000" algn="tl">
                  <a:srgbClr val="000000"/>
                </a:outerShdw>
              </a:effectLst>
            </a:rPr>
            <a:t>Bir kısmımız da çalıştığı halde başarılı olamıyor. </a:t>
          </a:r>
          <a:endParaRPr lang="tr-TR" sz="3100" kern="1200" dirty="0">
            <a:solidFill>
              <a:srgbClr val="002060"/>
            </a:solidFill>
          </a:endParaRPr>
        </a:p>
      </dsp:txBody>
      <dsp:txXfrm rot="10800000">
        <a:off x="2080781" y="4106305"/>
        <a:ext cx="4728620" cy="1580436"/>
      </dsp:txXfrm>
    </dsp:sp>
    <dsp:sp modelId="{01998B7E-492C-4903-9F34-094991354B0B}">
      <dsp:nvSpPr>
        <dsp:cNvPr id="0" name=""/>
        <dsp:cNvSpPr/>
      </dsp:nvSpPr>
      <dsp:spPr>
        <a:xfrm>
          <a:off x="895454" y="4106305"/>
          <a:ext cx="1580436" cy="158043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6D1FB-9ED7-4F09-B420-CC1C819AA8C1}">
      <dsp:nvSpPr>
        <dsp:cNvPr id="0" name=""/>
        <dsp:cNvSpPr/>
      </dsp:nvSpPr>
      <dsp:spPr>
        <a:xfrm>
          <a:off x="0" y="219863"/>
          <a:ext cx="7560839" cy="4068245"/>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8A5CB-0422-44C4-866A-559920ABD3BF}">
      <dsp:nvSpPr>
        <dsp:cNvPr id="0" name=""/>
        <dsp:cNvSpPr/>
      </dsp:nvSpPr>
      <dsp:spPr>
        <a:xfrm>
          <a:off x="907300" y="1199067"/>
          <a:ext cx="2495076" cy="14819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tr-TR" altLang="tr-TR" sz="1600" b="1" kern="1200" dirty="0" smtClean="0">
              <a:solidFill>
                <a:srgbClr val="002060"/>
              </a:solidFill>
              <a:latin typeface="Times New Roman" panose="02020603050405020304" pitchFamily="18" charset="0"/>
              <a:cs typeface="Times New Roman" panose="02020603050405020304" pitchFamily="18" charset="0"/>
            </a:rPr>
            <a:t>Verimli ders çalışma amaç doğrultusunda planlı ve programlı çalışmaktır.  Verimli ders çalışmak sadece ders çalışmak için zaman ayırarak diğer etkinlikleri göz ardı etmek değildir.  </a:t>
          </a:r>
          <a:endParaRPr lang="tr-TR" sz="1600" kern="1200" dirty="0"/>
        </a:p>
      </dsp:txBody>
      <dsp:txXfrm>
        <a:off x="907300" y="1199067"/>
        <a:ext cx="2495076" cy="1481924"/>
      </dsp:txXfrm>
    </dsp:sp>
    <dsp:sp modelId="{8DA55E62-BFA5-40F3-85D3-B17484B8A609}">
      <dsp:nvSpPr>
        <dsp:cNvPr id="0" name=""/>
        <dsp:cNvSpPr/>
      </dsp:nvSpPr>
      <dsp:spPr>
        <a:xfrm>
          <a:off x="3780419" y="1682961"/>
          <a:ext cx="2948727" cy="14819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tr-TR" altLang="tr-TR" sz="1800" b="1" kern="1200" dirty="0" smtClean="0">
              <a:solidFill>
                <a:srgbClr val="002060"/>
              </a:solidFill>
              <a:latin typeface="Times New Roman" panose="02020603050405020304" pitchFamily="18" charset="0"/>
              <a:cs typeface="Times New Roman" panose="02020603050405020304" pitchFamily="18" charset="0"/>
            </a:rPr>
            <a:t>Aksine belli bir plan ve program dahilinde hem ders çalışırken hem de diğer sosyal etkinliklere zaman ayırırken bunlardan zevk almanıza yardımcı olur. </a:t>
          </a:r>
          <a:endParaRPr lang="tr-TR" sz="1800" b="1" kern="1200" dirty="0">
            <a:solidFill>
              <a:srgbClr val="002060"/>
            </a:solidFill>
            <a:latin typeface="Times New Roman" panose="02020603050405020304" pitchFamily="18" charset="0"/>
            <a:cs typeface="Times New Roman" panose="02020603050405020304" pitchFamily="18" charset="0"/>
          </a:endParaRPr>
        </a:p>
      </dsp:txBody>
      <dsp:txXfrm>
        <a:off x="3780419" y="1682961"/>
        <a:ext cx="2948727" cy="148192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atin typeface="Times New Roman" pitchFamily="18" charset="0"/>
              </a:defRPr>
            </a:lvl1pPr>
          </a:lstStyle>
          <a:p>
            <a:endParaRPr lang="tr-TR" altLang="tr-T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Times New Roman" pitchFamily="18" charset="0"/>
              </a:defRPr>
            </a:lvl1pPr>
          </a:lstStyle>
          <a:p>
            <a:endParaRPr lang="tr-TR" altLang="tr-T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Times New Roman" pitchFamily="18" charset="0"/>
              </a:defRPr>
            </a:lvl1pPr>
          </a:lstStyle>
          <a:p>
            <a:endParaRPr lang="tr-TR" altLang="tr-T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Times New Roman" pitchFamily="18" charset="0"/>
              </a:defRPr>
            </a:lvl1pPr>
          </a:lstStyle>
          <a:p>
            <a:fld id="{CFC60BC2-6116-4F03-99CA-22D8A99EF467}" type="slidenum">
              <a:rPr lang="tr-TR" altLang="tr-TR"/>
              <a:pPr/>
              <a:t>‹#›</a:t>
            </a:fld>
            <a:endParaRPr lang="tr-TR" altLang="tr-TR"/>
          </a:p>
        </p:txBody>
      </p:sp>
    </p:spTree>
    <p:extLst>
      <p:ext uri="{BB962C8B-B14F-4D97-AF65-F5344CB8AC3E}">
        <p14:creationId xmlns:p14="http://schemas.microsoft.com/office/powerpoint/2010/main" xmlns="" val="31143015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endParaRPr lang="tr-TR" altLang="en-US"/>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ltLang="en-US"/>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91A26D54-E150-4976-927F-213D32C1232F}" type="slidenum">
              <a:rPr lang="tr-TR" altLang="en-US" smtClean="0"/>
              <a:pPr/>
              <a:t>‹#›</a:t>
            </a:fld>
            <a:endParaRPr lang="tr-TR"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ltLang="en-US"/>
          </a:p>
        </p:txBody>
      </p:sp>
      <p:sp>
        <p:nvSpPr>
          <p:cNvPr id="5" name="4 Altbilgi Yer Tutucusu"/>
          <p:cNvSpPr>
            <a:spLocks noGrp="1"/>
          </p:cNvSpPr>
          <p:nvPr>
            <p:ph type="ftr" sz="quarter" idx="11"/>
          </p:nvPr>
        </p:nvSpPr>
        <p:spPr/>
        <p:txBody>
          <a:bodyPr/>
          <a:lstStyle/>
          <a:p>
            <a:endParaRPr lang="tr-TR" altLang="en-US"/>
          </a:p>
        </p:txBody>
      </p:sp>
      <p:sp>
        <p:nvSpPr>
          <p:cNvPr id="6" name="5 Slayt Numarası Yer Tutucusu"/>
          <p:cNvSpPr>
            <a:spLocks noGrp="1"/>
          </p:cNvSpPr>
          <p:nvPr>
            <p:ph type="sldNum" sz="quarter" idx="12"/>
          </p:nvPr>
        </p:nvSpPr>
        <p:spPr/>
        <p:txBody>
          <a:bodyPr/>
          <a:lstStyle/>
          <a:p>
            <a:fld id="{5EED7058-824B-4A50-8D2C-363EED003D7B}" type="slidenum">
              <a:rPr lang="tr-TR" altLang="en-US" smtClean="0"/>
              <a:pPr/>
              <a:t>‹#›</a:t>
            </a:fld>
            <a:endParaRPr lang="tr-TR"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ltLang="en-US"/>
          </a:p>
        </p:txBody>
      </p:sp>
      <p:sp>
        <p:nvSpPr>
          <p:cNvPr id="5" name="4 Altbilgi Yer Tutucusu"/>
          <p:cNvSpPr>
            <a:spLocks noGrp="1"/>
          </p:cNvSpPr>
          <p:nvPr>
            <p:ph type="ftr" sz="quarter" idx="11"/>
          </p:nvPr>
        </p:nvSpPr>
        <p:spPr/>
        <p:txBody>
          <a:bodyPr/>
          <a:lstStyle/>
          <a:p>
            <a:endParaRPr lang="tr-TR" altLang="en-US"/>
          </a:p>
        </p:txBody>
      </p:sp>
      <p:sp>
        <p:nvSpPr>
          <p:cNvPr id="6" name="5 Slayt Numarası Yer Tutucusu"/>
          <p:cNvSpPr>
            <a:spLocks noGrp="1"/>
          </p:cNvSpPr>
          <p:nvPr>
            <p:ph type="sldNum" sz="quarter" idx="12"/>
          </p:nvPr>
        </p:nvSpPr>
        <p:spPr/>
        <p:txBody>
          <a:bodyPr/>
          <a:lstStyle/>
          <a:p>
            <a:fld id="{6DF2A476-6D5B-45CF-9B99-3D29469F69F6}" type="slidenum">
              <a:rPr lang="tr-TR" altLang="en-US" smtClean="0"/>
              <a:pPr/>
              <a:t>‹#›</a:t>
            </a:fld>
            <a:endParaRPr lang="tr-TR"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14400" y="609600"/>
            <a:ext cx="7543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2286000"/>
            <a:ext cx="36957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762500" y="2286000"/>
            <a:ext cx="36957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629400" y="6096000"/>
            <a:ext cx="2286000" cy="304800"/>
          </a:xfrm>
        </p:spPr>
        <p:txBody>
          <a:bodyPr/>
          <a:lstStyle>
            <a:lvl1pPr>
              <a:defRPr/>
            </a:lvl1pPr>
          </a:lstStyle>
          <a:p>
            <a:endParaRPr lang="tr-TR" altLang="en-US"/>
          </a:p>
        </p:txBody>
      </p:sp>
      <p:sp>
        <p:nvSpPr>
          <p:cNvPr id="6" name="Altbilgi Yer Tutucusu 5"/>
          <p:cNvSpPr>
            <a:spLocks noGrp="1"/>
          </p:cNvSpPr>
          <p:nvPr>
            <p:ph type="ftr" sz="quarter" idx="11"/>
          </p:nvPr>
        </p:nvSpPr>
        <p:spPr>
          <a:xfrm>
            <a:off x="2286000" y="6096000"/>
            <a:ext cx="4343400" cy="534988"/>
          </a:xfrm>
        </p:spPr>
        <p:txBody>
          <a:bodyPr/>
          <a:lstStyle>
            <a:lvl1pPr>
              <a:defRPr/>
            </a:lvl1pPr>
          </a:lstStyle>
          <a:p>
            <a:endParaRPr lang="tr-TR" altLang="en-US"/>
          </a:p>
        </p:txBody>
      </p:sp>
      <p:sp>
        <p:nvSpPr>
          <p:cNvPr id="7" name="Slayt Numarası Yer Tutucusu 6"/>
          <p:cNvSpPr>
            <a:spLocks noGrp="1"/>
          </p:cNvSpPr>
          <p:nvPr>
            <p:ph type="sldNum" sz="quarter" idx="12"/>
          </p:nvPr>
        </p:nvSpPr>
        <p:spPr>
          <a:xfrm>
            <a:off x="6629400" y="6400800"/>
            <a:ext cx="2286000" cy="228600"/>
          </a:xfrm>
        </p:spPr>
        <p:txBody>
          <a:bodyPr/>
          <a:lstStyle>
            <a:lvl1pPr>
              <a:defRPr/>
            </a:lvl1pPr>
          </a:lstStyle>
          <a:p>
            <a:fld id="{CFF475FC-CCA5-4F6B-AA40-CDF360A84769}" type="slidenum">
              <a:rPr lang="tr-TR" altLang="en-US"/>
              <a:pPr/>
              <a:t>‹#›</a:t>
            </a:fld>
            <a:endParaRPr lang="tr-TR" altLang="en-US"/>
          </a:p>
        </p:txBody>
      </p:sp>
    </p:spTree>
    <p:extLst>
      <p:ext uri="{BB962C8B-B14F-4D97-AF65-F5344CB8AC3E}">
        <p14:creationId xmlns:p14="http://schemas.microsoft.com/office/powerpoint/2010/main" xmlns="" val="4523515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endParaRPr lang="tr-TR" altLang="en-US"/>
          </a:p>
        </p:txBody>
      </p:sp>
      <p:sp>
        <p:nvSpPr>
          <p:cNvPr id="9" name="8 Slayt Numarası Yer Tutucusu"/>
          <p:cNvSpPr>
            <a:spLocks noGrp="1"/>
          </p:cNvSpPr>
          <p:nvPr>
            <p:ph type="sldNum" sz="quarter" idx="15"/>
          </p:nvPr>
        </p:nvSpPr>
        <p:spPr/>
        <p:txBody>
          <a:bodyPr rtlCol="0"/>
          <a:lstStyle/>
          <a:p>
            <a:fld id="{D8DEF95C-0A1B-490E-9DDF-91DD796EA6CF}" type="slidenum">
              <a:rPr lang="tr-TR" altLang="en-US" smtClean="0"/>
              <a:pPr/>
              <a:t>‹#›</a:t>
            </a:fld>
            <a:endParaRPr lang="tr-TR" altLang="en-US"/>
          </a:p>
        </p:txBody>
      </p:sp>
      <p:sp>
        <p:nvSpPr>
          <p:cNvPr id="10" name="9 Altbilgi Yer Tutucusu"/>
          <p:cNvSpPr>
            <a:spLocks noGrp="1"/>
          </p:cNvSpPr>
          <p:nvPr>
            <p:ph type="ftr" sz="quarter" idx="16"/>
          </p:nvPr>
        </p:nvSpPr>
        <p:spPr/>
        <p:txBody>
          <a:bodyPr rtlCol="0"/>
          <a:lstStyle/>
          <a:p>
            <a:endParaRPr lang="tr-TR"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endParaRPr lang="tr-TR" altLang="en-US"/>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ltLang="en-US"/>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66A2B74D-0B2F-44BD-98AB-062CB6696C4E}" type="slidenum">
              <a:rPr lang="tr-TR" altLang="en-US" smtClean="0"/>
              <a:pPr/>
              <a:t>‹#›</a:t>
            </a:fld>
            <a:endParaRPr lang="tr-TR" alt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endParaRPr lang="tr-TR" altLang="en-US"/>
          </a:p>
        </p:txBody>
      </p:sp>
      <p:sp>
        <p:nvSpPr>
          <p:cNvPr id="6" name="5 Altbilgi Yer Tutucusu"/>
          <p:cNvSpPr>
            <a:spLocks noGrp="1"/>
          </p:cNvSpPr>
          <p:nvPr>
            <p:ph type="ftr" sz="quarter" idx="11"/>
          </p:nvPr>
        </p:nvSpPr>
        <p:spPr/>
        <p:txBody>
          <a:bodyPr/>
          <a:lstStyle/>
          <a:p>
            <a:endParaRPr lang="tr-TR" altLang="en-US"/>
          </a:p>
        </p:txBody>
      </p:sp>
      <p:sp>
        <p:nvSpPr>
          <p:cNvPr id="7" name="6 Slayt Numarası Yer Tutucusu"/>
          <p:cNvSpPr>
            <a:spLocks noGrp="1"/>
          </p:cNvSpPr>
          <p:nvPr>
            <p:ph type="sldNum" sz="quarter" idx="12"/>
          </p:nvPr>
        </p:nvSpPr>
        <p:spPr/>
        <p:txBody>
          <a:bodyPr/>
          <a:lstStyle/>
          <a:p>
            <a:fld id="{C4B2B173-54B9-49BD-8F73-9485F3A70721}" type="slidenum">
              <a:rPr lang="tr-TR" altLang="en-US" smtClean="0"/>
              <a:pPr/>
              <a:t>‹#›</a:t>
            </a:fld>
            <a:endParaRPr lang="tr-TR" altLang="en-US"/>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endParaRPr lang="tr-TR" altLang="en-US"/>
          </a:p>
        </p:txBody>
      </p:sp>
      <p:sp>
        <p:nvSpPr>
          <p:cNvPr id="8" name="7 Altbilgi Yer Tutucusu"/>
          <p:cNvSpPr>
            <a:spLocks noGrp="1"/>
          </p:cNvSpPr>
          <p:nvPr>
            <p:ph type="ftr" sz="quarter" idx="11"/>
          </p:nvPr>
        </p:nvSpPr>
        <p:spPr/>
        <p:txBody>
          <a:bodyPr/>
          <a:lstStyle/>
          <a:p>
            <a:endParaRPr lang="tr-TR" altLang="en-US"/>
          </a:p>
        </p:txBody>
      </p:sp>
      <p:sp>
        <p:nvSpPr>
          <p:cNvPr id="9" name="8 Slayt Numarası Yer Tutucusu"/>
          <p:cNvSpPr>
            <a:spLocks noGrp="1"/>
          </p:cNvSpPr>
          <p:nvPr>
            <p:ph type="sldNum" sz="quarter" idx="12"/>
          </p:nvPr>
        </p:nvSpPr>
        <p:spPr/>
        <p:txBody>
          <a:bodyPr/>
          <a:lstStyle/>
          <a:p>
            <a:fld id="{B8BD98BD-627C-424B-88A5-1D121E27F246}" type="slidenum">
              <a:rPr lang="tr-TR" altLang="en-US" smtClean="0"/>
              <a:pPr/>
              <a:t>‹#›</a:t>
            </a:fld>
            <a:endParaRPr lang="tr-TR" altLang="en-US"/>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endParaRPr lang="tr-TR" altLang="en-US"/>
          </a:p>
        </p:txBody>
      </p:sp>
      <p:sp>
        <p:nvSpPr>
          <p:cNvPr id="7" name="6 Slayt Numarası Yer Tutucusu"/>
          <p:cNvSpPr>
            <a:spLocks noGrp="1"/>
          </p:cNvSpPr>
          <p:nvPr>
            <p:ph type="sldNum" sz="quarter" idx="11"/>
          </p:nvPr>
        </p:nvSpPr>
        <p:spPr/>
        <p:txBody>
          <a:bodyPr rtlCol="0"/>
          <a:lstStyle/>
          <a:p>
            <a:fld id="{D27AA343-0DCC-4E7F-AEFB-36591612C16C}" type="slidenum">
              <a:rPr lang="tr-TR" altLang="en-US" smtClean="0"/>
              <a:pPr/>
              <a:t>‹#›</a:t>
            </a:fld>
            <a:endParaRPr lang="tr-TR" altLang="en-US"/>
          </a:p>
        </p:txBody>
      </p:sp>
      <p:sp>
        <p:nvSpPr>
          <p:cNvPr id="8" name="7 Altbilgi Yer Tutucusu"/>
          <p:cNvSpPr>
            <a:spLocks noGrp="1"/>
          </p:cNvSpPr>
          <p:nvPr>
            <p:ph type="ftr" sz="quarter" idx="12"/>
          </p:nvPr>
        </p:nvSpPr>
        <p:spPr/>
        <p:txBody>
          <a:bodyPr rtlCol="0"/>
          <a:lstStyle/>
          <a:p>
            <a:endParaRPr lang="tr-TR"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ltLang="en-US"/>
          </a:p>
        </p:txBody>
      </p:sp>
      <p:sp>
        <p:nvSpPr>
          <p:cNvPr id="3" name="2 Altbilgi Yer Tutucusu"/>
          <p:cNvSpPr>
            <a:spLocks noGrp="1"/>
          </p:cNvSpPr>
          <p:nvPr>
            <p:ph type="ftr" sz="quarter" idx="11"/>
          </p:nvPr>
        </p:nvSpPr>
        <p:spPr/>
        <p:txBody>
          <a:bodyPr/>
          <a:lstStyle/>
          <a:p>
            <a:endParaRPr lang="tr-TR" altLang="en-US"/>
          </a:p>
        </p:txBody>
      </p:sp>
      <p:sp>
        <p:nvSpPr>
          <p:cNvPr id="4" name="3 Slayt Numarası Yer Tutucusu"/>
          <p:cNvSpPr>
            <a:spLocks noGrp="1"/>
          </p:cNvSpPr>
          <p:nvPr>
            <p:ph type="sldNum" sz="quarter" idx="12"/>
          </p:nvPr>
        </p:nvSpPr>
        <p:spPr/>
        <p:txBody>
          <a:bodyPr/>
          <a:lstStyle/>
          <a:p>
            <a:fld id="{5B1A970E-FBE8-4314-A90D-FEBA4372FB94}" type="slidenum">
              <a:rPr lang="tr-TR" altLang="en-US" smtClean="0"/>
              <a:pPr/>
              <a:t>‹#›</a:t>
            </a:fld>
            <a:endParaRPr lang="tr-TR"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endParaRPr lang="tr-TR" altLang="en-US"/>
          </a:p>
        </p:txBody>
      </p:sp>
      <p:sp>
        <p:nvSpPr>
          <p:cNvPr id="22" name="21 Slayt Numarası Yer Tutucusu"/>
          <p:cNvSpPr>
            <a:spLocks noGrp="1"/>
          </p:cNvSpPr>
          <p:nvPr>
            <p:ph type="sldNum" sz="quarter" idx="15"/>
          </p:nvPr>
        </p:nvSpPr>
        <p:spPr/>
        <p:txBody>
          <a:bodyPr rtlCol="0"/>
          <a:lstStyle/>
          <a:p>
            <a:fld id="{F9BB9FF7-9C57-4602-BB33-F403E5F779A5}" type="slidenum">
              <a:rPr lang="tr-TR" altLang="en-US" smtClean="0"/>
              <a:pPr/>
              <a:t>‹#›</a:t>
            </a:fld>
            <a:endParaRPr lang="tr-TR" altLang="en-US"/>
          </a:p>
        </p:txBody>
      </p:sp>
      <p:sp>
        <p:nvSpPr>
          <p:cNvPr id="23" name="22 Altbilgi Yer Tutucusu"/>
          <p:cNvSpPr>
            <a:spLocks noGrp="1"/>
          </p:cNvSpPr>
          <p:nvPr>
            <p:ph type="ftr" sz="quarter" idx="16"/>
          </p:nvPr>
        </p:nvSpPr>
        <p:spPr/>
        <p:txBody>
          <a:bodyPr rtlCol="0"/>
          <a:lstStyle/>
          <a:p>
            <a:endParaRPr lang="tr-TR"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endParaRPr lang="tr-TR" altLang="en-US"/>
          </a:p>
        </p:txBody>
      </p:sp>
      <p:sp>
        <p:nvSpPr>
          <p:cNvPr id="18" name="17 Slayt Numarası Yer Tutucusu"/>
          <p:cNvSpPr>
            <a:spLocks noGrp="1"/>
          </p:cNvSpPr>
          <p:nvPr>
            <p:ph type="sldNum" sz="quarter" idx="11"/>
          </p:nvPr>
        </p:nvSpPr>
        <p:spPr/>
        <p:txBody>
          <a:bodyPr rtlCol="0"/>
          <a:lstStyle/>
          <a:p>
            <a:fld id="{65F94903-B8AE-4410-A30E-AEA8DD1AE152}" type="slidenum">
              <a:rPr lang="tr-TR" altLang="en-US" smtClean="0"/>
              <a:pPr/>
              <a:t>‹#›</a:t>
            </a:fld>
            <a:endParaRPr lang="tr-TR" altLang="en-US"/>
          </a:p>
        </p:txBody>
      </p:sp>
      <p:sp>
        <p:nvSpPr>
          <p:cNvPr id="21" name="20 Altbilgi Yer Tutucusu"/>
          <p:cNvSpPr>
            <a:spLocks noGrp="1"/>
          </p:cNvSpPr>
          <p:nvPr>
            <p:ph type="ftr" sz="quarter" idx="12"/>
          </p:nvPr>
        </p:nvSpPr>
        <p:spPr/>
        <p:txBody>
          <a:bodyPr rtlCol="0"/>
          <a:lstStyle/>
          <a:p>
            <a:endParaRPr lang="tr-TR"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ltLang="en-US"/>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ltLang="en-US"/>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12F5CC4-1136-466D-8B17-A67DF01B1E63}" type="slidenum">
              <a:rPr lang="tr-TR" altLang="en-US" smtClean="0"/>
              <a:pPr/>
              <a:t>‹#›</a:t>
            </a:fld>
            <a:endParaRPr lang="tr-TR"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6" name="Rectangle 8"/>
          <p:cNvSpPr>
            <a:spLocks noChangeArrowheads="1"/>
          </p:cNvSpPr>
          <p:nvPr/>
        </p:nvSpPr>
        <p:spPr bwMode="auto">
          <a:xfrm>
            <a:off x="749741" y="620688"/>
            <a:ext cx="7561337"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72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a:cs typeface="Times New Roman"/>
              </a:rPr>
              <a:t>ETKİLİ</a:t>
            </a:r>
          </a:p>
          <a:p>
            <a:pPr algn="ctr"/>
            <a:r>
              <a:rPr lang="tr-TR" sz="72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a:cs typeface="Times New Roman"/>
              </a:rPr>
              <a:t>DERS ÇALIŞMA </a:t>
            </a:r>
          </a:p>
        </p:txBody>
      </p:sp>
      <p:pic>
        <p:nvPicPr>
          <p:cNvPr id="4" name="3 Resim" descr="k_08163951_ramlogo1.jpg"/>
          <p:cNvPicPr>
            <a:picLocks noChangeAspect="1"/>
          </p:cNvPicPr>
          <p:nvPr/>
        </p:nvPicPr>
        <p:blipFill>
          <a:blip r:embed="rId3" cstate="print"/>
          <a:stretch>
            <a:fillRect/>
          </a:stretch>
        </p:blipFill>
        <p:spPr>
          <a:xfrm>
            <a:off x="2071670" y="3214686"/>
            <a:ext cx="4786346" cy="300039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solidFill>
                  <a:srgbClr val="002060"/>
                </a:solidFill>
              </a:rPr>
              <a:t>. ”Sen, üçüncü çocuğum, sen paranı ne yaptın?” diye sordu adam. Çocuk elini cebine atıp bir kibrit kutusu ve bir mum çıkardı. Mumu yakıp ışığı kapatınca oda mumun yaydığı ışıkla dolmuştu. Baba üçüncü çocuğa şirketlerini emanet etti</a:t>
            </a:r>
            <a:endParaRPr lang="tr-TR"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half" idx="1"/>
          </p:nvPr>
        </p:nvSpPr>
        <p:spPr>
          <a:xfrm>
            <a:off x="785786" y="2285992"/>
            <a:ext cx="8034686" cy="4143404"/>
          </a:xfrm>
        </p:spPr>
        <p:txBody>
          <a:bodyPr>
            <a:noAutofit/>
          </a:bodyPr>
          <a:lstStyle/>
          <a:p>
            <a:pPr>
              <a:buNone/>
            </a:pPr>
            <a:r>
              <a:rPr lang="tr-TR" sz="1600" dirty="0" smtClean="0">
                <a:solidFill>
                  <a:schemeClr val="tx2"/>
                </a:solidFill>
                <a:latin typeface="Times New Roman" panose="02020603050405020304" pitchFamily="18" charset="0"/>
                <a:cs typeface="Times New Roman" panose="02020603050405020304" pitchFamily="18" charset="0"/>
              </a:rPr>
              <a:t>       Bir </a:t>
            </a:r>
            <a:r>
              <a:rPr lang="tr-TR" sz="1600" dirty="0">
                <a:solidFill>
                  <a:schemeClr val="tx2"/>
                </a:solidFill>
                <a:latin typeface="Times New Roman" panose="02020603050405020304" pitchFamily="18" charset="0"/>
                <a:cs typeface="Times New Roman" panose="02020603050405020304" pitchFamily="18" charset="0"/>
              </a:rPr>
              <a:t>zamanlar bir yerlerde kurbağaların yarışı varmış</a:t>
            </a:r>
            <a:r>
              <a:rPr lang="tr-TR" sz="1600" dirty="0" smtClean="0">
                <a:solidFill>
                  <a:schemeClr val="tx2"/>
                </a:solidFill>
                <a:latin typeface="Times New Roman" panose="02020603050405020304" pitchFamily="18" charset="0"/>
                <a:cs typeface="Times New Roman" panose="02020603050405020304" pitchFamily="18" charset="0"/>
              </a:rPr>
              <a:t>. </a:t>
            </a:r>
            <a:r>
              <a:rPr lang="tr-TR" sz="1600" dirty="0">
                <a:solidFill>
                  <a:schemeClr val="tx2"/>
                </a:solidFill>
                <a:latin typeface="Times New Roman" panose="02020603050405020304" pitchFamily="18" charset="0"/>
                <a:cs typeface="Times New Roman" panose="02020603050405020304" pitchFamily="18" charset="0"/>
              </a:rPr>
              <a:t>Hedef en yüksek kuleye ulaşmakmış. Birçok kişi bu yarışı izlemek ve onlara destek vermek için biraraya toplanmışlar. Ve yarış başlamış. Gerçekte insanlar kurbağaların kulenin en tepesine ulaşmalarının mümkün olabileceğine inanmamışlar ve tüm duyulan sözcükler hep aynı olmuş : "Ne acı !!! Hiçbir zaman yapamayacaklar!" Hiçbir zaman yapamayacaklar!" </a:t>
            </a:r>
            <a:endParaRPr lang="tr-TR" sz="1600" dirty="0" smtClean="0">
              <a:solidFill>
                <a:schemeClr val="tx2"/>
              </a:solidFill>
              <a:latin typeface="Times New Roman" panose="02020603050405020304" pitchFamily="18" charset="0"/>
              <a:cs typeface="Times New Roman" panose="02020603050405020304" pitchFamily="18" charset="0"/>
            </a:endParaRPr>
          </a:p>
          <a:p>
            <a:pPr>
              <a:buNone/>
            </a:pPr>
            <a:r>
              <a:rPr lang="tr-TR" sz="1600" dirty="0" smtClean="0">
                <a:solidFill>
                  <a:schemeClr val="tx2"/>
                </a:solidFill>
                <a:latin typeface="Times New Roman" panose="02020603050405020304" pitchFamily="18" charset="0"/>
                <a:cs typeface="Times New Roman" panose="02020603050405020304" pitchFamily="18" charset="0"/>
              </a:rPr>
              <a:t>       Bütün </a:t>
            </a:r>
            <a:r>
              <a:rPr lang="tr-TR" sz="1600" dirty="0">
                <a:solidFill>
                  <a:schemeClr val="tx2"/>
                </a:solidFill>
                <a:latin typeface="Times New Roman" panose="02020603050405020304" pitchFamily="18" charset="0"/>
                <a:cs typeface="Times New Roman" panose="02020603050405020304" pitchFamily="18" charset="0"/>
              </a:rPr>
              <a:t>kurbağalar pes etmeye başlamış, sadece tırmanmaya devam eden bir tanesi </a:t>
            </a:r>
            <a:r>
              <a:rPr lang="tr-TR" sz="1600" dirty="0" smtClean="0">
                <a:solidFill>
                  <a:schemeClr val="tx2"/>
                </a:solidFill>
                <a:latin typeface="Times New Roman" panose="02020603050405020304" pitchFamily="18" charset="0"/>
                <a:cs typeface="Times New Roman" panose="02020603050405020304" pitchFamily="18" charset="0"/>
              </a:rPr>
              <a:t>kalmış</a:t>
            </a:r>
            <a:r>
              <a:rPr lang="tr-TR" sz="1600" dirty="0">
                <a:solidFill>
                  <a:schemeClr val="tx2"/>
                </a:solidFill>
                <a:latin typeface="Times New Roman" panose="02020603050405020304" pitchFamily="18" charset="0"/>
                <a:cs typeface="Times New Roman" panose="02020603050405020304" pitchFamily="18" charset="0"/>
              </a:rPr>
              <a:t>.</a:t>
            </a:r>
          </a:p>
        </p:txBody>
      </p:sp>
      <p:sp>
        <p:nvSpPr>
          <p:cNvPr id="3" name="Dikdörtgen 2"/>
          <p:cNvSpPr/>
          <p:nvPr/>
        </p:nvSpPr>
        <p:spPr>
          <a:xfrm>
            <a:off x="1043608" y="548680"/>
            <a:ext cx="5495799" cy="769441"/>
          </a:xfrm>
          <a:prstGeom prst="rect">
            <a:avLst/>
          </a:prstGeom>
          <a:noFill/>
        </p:spPr>
        <p:txBody>
          <a:bodyPr wrap="none" lIns="91440" tIns="45720" rIns="91440" bIns="45720">
            <a:spAutoFit/>
          </a:bodyPr>
          <a:lstStyle/>
          <a:p>
            <a:pPr algn="ctr"/>
            <a:r>
              <a:rPr lang="tr-TR" sz="4400" b="1" dirty="0" smtClean="0">
                <a:ln w="10541" cmpd="sng">
                  <a:solidFill>
                    <a:schemeClr val="accent1">
                      <a:shade val="88000"/>
                      <a:satMod val="110000"/>
                    </a:schemeClr>
                  </a:solidFill>
                  <a:prstDash val="solid"/>
                </a:ln>
                <a:solidFill>
                  <a:srgbClr val="002060"/>
                </a:solidFill>
              </a:rPr>
              <a:t>PEKİ YA HEDEFİN ?</a:t>
            </a:r>
            <a:endParaRPr lang="tr-TR" sz="4400" b="1" cap="none" spc="0" dirty="0">
              <a:ln w="10541" cmpd="sng">
                <a:solidFill>
                  <a:schemeClr val="accent1">
                    <a:shade val="88000"/>
                    <a:satMod val="110000"/>
                  </a:schemeClr>
                </a:solidFill>
                <a:prstDash val="solid"/>
              </a:ln>
              <a:solidFill>
                <a:srgbClr val="002060"/>
              </a:solidFill>
              <a:effectLst/>
            </a:endParaRP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914400" y="857232"/>
            <a:ext cx="7586690" cy="5086368"/>
          </a:xfrm>
        </p:spPr>
        <p:txBody>
          <a:bodyPr/>
          <a:lstStyle/>
          <a:p>
            <a:pPr>
              <a:buNone/>
            </a:pPr>
            <a:r>
              <a:rPr lang="tr-TR" dirty="0" smtClean="0">
                <a:solidFill>
                  <a:schemeClr val="tx2"/>
                </a:solidFill>
                <a:latin typeface="Times New Roman" panose="02020603050405020304" pitchFamily="18" charset="0"/>
                <a:cs typeface="Times New Roman" panose="02020603050405020304" pitchFamily="18" charset="0"/>
              </a:rPr>
              <a:t>    Seyirciler şöyle haykırıyormuş: "... Ne acı !!! Hiçbir zaman yapamayacaklar!..." Ve kurbağalar yenilgiyi kabul etmişler sadece devam etmekte ısrarlı olan bir kurbağa kalmış. Sonunda tüm kurbağaların gücü </a:t>
            </a:r>
            <a:r>
              <a:rPr lang="tr-TR" dirty="0" err="1" smtClean="0">
                <a:solidFill>
                  <a:schemeClr val="tx2"/>
                </a:solidFill>
                <a:latin typeface="Times New Roman" panose="02020603050405020304" pitchFamily="18" charset="0"/>
                <a:cs typeface="Times New Roman" panose="02020603050405020304" pitchFamily="18" charset="0"/>
              </a:rPr>
              <a:t>tükenmış</a:t>
            </a:r>
            <a:r>
              <a:rPr lang="tr-TR" dirty="0" smtClean="0">
                <a:solidFill>
                  <a:schemeClr val="tx2"/>
                </a:solidFill>
                <a:latin typeface="Times New Roman" panose="02020603050405020304" pitchFamily="18" charset="0"/>
                <a:cs typeface="Times New Roman" panose="02020603050405020304" pitchFamily="18" charset="0"/>
              </a:rPr>
              <a:t> ve pes etmişler, sadece </a:t>
            </a:r>
            <a:r>
              <a:rPr lang="tr-TR" dirty="0" err="1" smtClean="0">
                <a:solidFill>
                  <a:schemeClr val="tx2"/>
                </a:solidFill>
                <a:latin typeface="Times New Roman" panose="02020603050405020304" pitchFamily="18" charset="0"/>
                <a:cs typeface="Times New Roman" panose="02020603050405020304" pitchFamily="18" charset="0"/>
              </a:rPr>
              <a:t>yanlız</a:t>
            </a:r>
            <a:r>
              <a:rPr lang="tr-TR" dirty="0" smtClean="0">
                <a:solidFill>
                  <a:schemeClr val="tx2"/>
                </a:solidFill>
                <a:latin typeface="Times New Roman" panose="02020603050405020304" pitchFamily="18" charset="0"/>
                <a:cs typeface="Times New Roman" panose="02020603050405020304" pitchFamily="18" charset="0"/>
              </a:rPr>
              <a:t> kalan ve inanılmaz mücadele gösteren ve kulenin tepesine ulaşmayı başaran o kurbağanın bu inanılmaz mücadelesini ve nasıl başardığını diğerleri bilmek istemişler. İçlerinden bir tanesi ona doğru yaklaşmış ve yarışı nasıl bitirmeyi başardığını sormuş.</a:t>
            </a:r>
            <a:endParaRPr lang="tr-TR"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500034" y="857232"/>
            <a:ext cx="8143932" cy="5572164"/>
          </a:xfrm>
        </p:spPr>
        <p:txBody>
          <a:bodyPr/>
          <a:lstStyle/>
          <a:p>
            <a:pPr>
              <a:buNone/>
            </a:pPr>
            <a:r>
              <a:rPr lang="tr-TR" dirty="0" smtClean="0">
                <a:solidFill>
                  <a:schemeClr val="tx2"/>
                </a:solidFill>
                <a:latin typeface="Times New Roman" panose="02020603050405020304" pitchFamily="18" charset="0"/>
                <a:cs typeface="Times New Roman" panose="02020603050405020304" pitchFamily="18" charset="0"/>
              </a:rPr>
              <a:t>    Ve ne olmuş </a:t>
            </a:r>
            <a:r>
              <a:rPr lang="tr-TR" dirty="0" err="1" smtClean="0">
                <a:solidFill>
                  <a:schemeClr val="tx2"/>
                </a:solidFill>
                <a:latin typeface="Times New Roman" panose="02020603050405020304" pitchFamily="18" charset="0"/>
                <a:cs typeface="Times New Roman" panose="02020603050405020304" pitchFamily="18" charset="0"/>
              </a:rPr>
              <a:t>biliyormusunuz</a:t>
            </a:r>
            <a:r>
              <a:rPr lang="tr-TR" dirty="0" smtClean="0">
                <a:solidFill>
                  <a:schemeClr val="tx2"/>
                </a:solidFill>
                <a:latin typeface="Times New Roman" panose="02020603050405020304" pitchFamily="18" charset="0"/>
                <a:cs typeface="Times New Roman" panose="02020603050405020304" pitchFamily="18" charset="0"/>
              </a:rPr>
              <a:t> kurbağanın sağır olduğunu </a:t>
            </a:r>
            <a:r>
              <a:rPr lang="tr-TR" dirty="0" err="1" smtClean="0">
                <a:solidFill>
                  <a:schemeClr val="tx2"/>
                </a:solidFill>
                <a:latin typeface="Times New Roman" panose="02020603050405020304" pitchFamily="18" charset="0"/>
                <a:cs typeface="Times New Roman" panose="02020603050405020304" pitchFamily="18" charset="0"/>
              </a:rPr>
              <a:t>farketmişler</a:t>
            </a:r>
            <a:r>
              <a:rPr lang="tr-TR" dirty="0" smtClean="0">
                <a:solidFill>
                  <a:schemeClr val="tx2"/>
                </a:solidFill>
                <a:latin typeface="Times New Roman" panose="02020603050405020304" pitchFamily="18" charset="0"/>
                <a:cs typeface="Times New Roman" panose="02020603050405020304" pitchFamily="18" charset="0"/>
              </a:rPr>
              <a:t>. O kurbağa ne seyredenleri, ne seyredenlerin negatif konuşmalarını, hayıflanmalarını hiç </a:t>
            </a:r>
            <a:r>
              <a:rPr lang="tr-TR" dirty="0" err="1" smtClean="0">
                <a:solidFill>
                  <a:schemeClr val="tx2"/>
                </a:solidFill>
                <a:latin typeface="Times New Roman" panose="02020603050405020304" pitchFamily="18" charset="0"/>
                <a:cs typeface="Times New Roman" panose="02020603050405020304" pitchFamily="18" charset="0"/>
              </a:rPr>
              <a:t>bişiyi</a:t>
            </a:r>
            <a:r>
              <a:rPr lang="tr-TR" dirty="0" smtClean="0">
                <a:solidFill>
                  <a:schemeClr val="tx2"/>
                </a:solidFill>
                <a:latin typeface="Times New Roman" panose="02020603050405020304" pitchFamily="18" charset="0"/>
                <a:cs typeface="Times New Roman" panose="02020603050405020304" pitchFamily="18" charset="0"/>
              </a:rPr>
              <a:t> duymamış. Hiçbir zaman, negatif olmak gibi kötü alışkanlıkları olan insanları dinlemeyin…</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Çünkü onlar kalbinizin en iyi isteklerini çalarlar.! Her zaman duyduğumuz ya da okuduğumuz kelimelerin gücünü kendinize hatırlatın. İşte bu yüzden her zaman pozitif düşünmelisiniz. </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Sonuç: Her zaman size, hedeflerinize ulaşamayacağınızı ya da hayallerinizi gerçekleştiremeyeceğinizi söyleyen kişilere karşı sağır olun!!!</a:t>
            </a:r>
            <a:endParaRPr lang="tr-TR"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sz="quarter" idx="1"/>
          </p:nvPr>
        </p:nvSpPr>
        <p:spPr>
          <a:xfrm>
            <a:off x="214282" y="1928802"/>
            <a:ext cx="8501122" cy="3961010"/>
          </a:xfrm>
        </p:spPr>
        <p:txBody>
          <a:bodyPr>
            <a:noAutofit/>
          </a:bodyPr>
          <a:lstStyle/>
          <a:p>
            <a:pPr marL="0" indent="0">
              <a:buNone/>
            </a:pPr>
            <a:r>
              <a:rPr lang="tr-TR" sz="1400" dirty="0">
                <a:solidFill>
                  <a:schemeClr val="tx2"/>
                </a:solidFill>
                <a:latin typeface="Times New Roman" panose="02020603050405020304" pitchFamily="18" charset="0"/>
                <a:cs typeface="Times New Roman" panose="02020603050405020304" pitchFamily="18" charset="0"/>
              </a:rPr>
              <a:t>Felsefe  profesörü bir gün ders başladığında, hiç bir şey söylemeden masanın üstüne büyükçe bir kavanoz koydu ve içini tenis toplarıyla doldurdu. Ve öğrencilere kavanozun dolup dolmadığını sordu. Öğrenciler hep bir ağızdan, kavanozun dolduğunu söylediler.</a:t>
            </a:r>
          </a:p>
          <a:p>
            <a:pPr marL="0" indent="0">
              <a:buNone/>
            </a:pPr>
            <a:r>
              <a:rPr lang="tr-TR" sz="1400" dirty="0">
                <a:solidFill>
                  <a:schemeClr val="tx2"/>
                </a:solidFill>
                <a:latin typeface="Times New Roman" panose="02020603050405020304" pitchFamily="18" charset="0"/>
                <a:cs typeface="Times New Roman" panose="02020603050405020304" pitchFamily="18" charset="0"/>
              </a:rPr>
              <a:t>Profesör bu kez, önündeki kutulardan birinden aldığı çakıl taşlarını kavanoza döktü. Çakıl taşları, tenis toplarının aralarındaki boşluklardan aktı ve kavanozdaki boşlukları doldurdu. Profesör, kavanozun dolup dolmadığını bir kez daha sordu. Öğrenciler yine hep birlikte, kavanozun dolduğunu söylediler.</a:t>
            </a:r>
          </a:p>
          <a:p>
            <a:pPr marL="0" indent="0">
              <a:buNone/>
            </a:pPr>
            <a:r>
              <a:rPr lang="tr-TR" sz="1400" dirty="0" smtClean="0">
                <a:solidFill>
                  <a:schemeClr val="tx2"/>
                </a:solidFill>
                <a:latin typeface="Times New Roman" panose="02020603050405020304" pitchFamily="18" charset="0"/>
                <a:cs typeface="Times New Roman" panose="02020603050405020304" pitchFamily="18" charset="0"/>
              </a:rPr>
              <a:t>.</a:t>
            </a:r>
            <a:r>
              <a:rPr lang="tr-TR" sz="1400" dirty="0">
                <a:solidFill>
                  <a:schemeClr val="tx2"/>
                </a:solidFill>
                <a:latin typeface="Times New Roman" panose="02020603050405020304" pitchFamily="18" charset="0"/>
                <a:cs typeface="Times New Roman" panose="02020603050405020304" pitchFamily="18" charset="0"/>
              </a:rPr>
              <a:t/>
            </a:r>
            <a:br>
              <a:rPr lang="tr-TR" sz="1400" dirty="0">
                <a:solidFill>
                  <a:schemeClr val="tx2"/>
                </a:solidFill>
                <a:latin typeface="Times New Roman" panose="02020603050405020304" pitchFamily="18" charset="0"/>
                <a:cs typeface="Times New Roman" panose="02020603050405020304" pitchFamily="18" charset="0"/>
              </a:rPr>
            </a:br>
            <a:r>
              <a:rPr lang="tr-TR" sz="1400" dirty="0">
                <a:solidFill>
                  <a:schemeClr val="tx2"/>
                </a:solidFill>
                <a:latin typeface="Times New Roman" panose="02020603050405020304" pitchFamily="18" charset="0"/>
                <a:cs typeface="Times New Roman" panose="02020603050405020304" pitchFamily="18" charset="0"/>
              </a:rPr>
              <a:t/>
            </a:r>
            <a:br>
              <a:rPr lang="tr-TR" sz="1400" dirty="0">
                <a:solidFill>
                  <a:schemeClr val="tx2"/>
                </a:solidFill>
                <a:latin typeface="Times New Roman" panose="02020603050405020304" pitchFamily="18" charset="0"/>
                <a:cs typeface="Times New Roman" panose="02020603050405020304" pitchFamily="18" charset="0"/>
              </a:rPr>
            </a:br>
            <a:endParaRPr lang="tr-TR" sz="1400" dirty="0">
              <a:solidFill>
                <a:schemeClr val="tx2"/>
              </a:solidFill>
              <a:latin typeface="Times New Roman" panose="02020603050405020304" pitchFamily="18" charset="0"/>
              <a:cs typeface="Times New Roman" panose="02020603050405020304" pitchFamily="18" charset="0"/>
            </a:endParaRPr>
          </a:p>
        </p:txBody>
      </p:sp>
      <p:sp>
        <p:nvSpPr>
          <p:cNvPr id="30725" name="WordArt 5"/>
          <p:cNvSpPr>
            <a:spLocks noChangeArrowheads="1" noChangeShapeType="1" noTextEdit="1"/>
          </p:cNvSpPr>
          <p:nvPr/>
        </p:nvSpPr>
        <p:spPr bwMode="auto">
          <a:xfrm>
            <a:off x="1979613" y="220605"/>
            <a:ext cx="5329237" cy="432048"/>
          </a:xfrm>
          <a:prstGeom prst="rect">
            <a:avLst/>
          </a:prstGeom>
        </p:spPr>
        <p:txBody>
          <a:bodyPr wrap="none" fromWordArt="1">
            <a:prstTxWarp prst="textFadeUp">
              <a:avLst>
                <a:gd name="adj" fmla="val 9991"/>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a:rPr>
              <a:t>ÖNCELİĞİN NE?</a:t>
            </a:r>
            <a:endParaRPr lang="tr-TR"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a:endParaRP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marL="0" indent="0">
              <a:buNone/>
            </a:pPr>
            <a:r>
              <a:rPr lang="tr-TR" dirty="0" smtClean="0">
                <a:solidFill>
                  <a:schemeClr val="tx2"/>
                </a:solidFill>
                <a:latin typeface="Times New Roman" panose="02020603050405020304" pitchFamily="18" charset="0"/>
                <a:cs typeface="Times New Roman" panose="02020603050405020304" pitchFamily="18" charset="0"/>
              </a:rPr>
              <a:t>Profesör onların bu yanıtını duymamış gibi yaptı, masadaki kutulardan birini aldı, içindeki kumları özenli bir biçimde kavanoza boşalttı. Bu kez kavanoza akan kum tanecikleri, çakıl taşlarının</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aralarındaki boşlukları doldurdu. Profesör, kavanozun dolu olup olmadığını bir kez daha sordu öğrencilere. Onlar da yine bir koro düzeniyle kavanozun dolduğunu söylediler.</a:t>
            </a:r>
          </a:p>
          <a:p>
            <a:pPr marL="0" indent="0">
              <a:buNone/>
            </a:pPr>
            <a:r>
              <a:rPr lang="tr-TR" dirty="0" smtClean="0">
                <a:solidFill>
                  <a:schemeClr val="tx2"/>
                </a:solidFill>
                <a:latin typeface="Times New Roman" panose="02020603050405020304" pitchFamily="18" charset="0"/>
                <a:cs typeface="Times New Roman" panose="02020603050405020304" pitchFamily="18" charset="0"/>
              </a:rPr>
              <a:t>Sıra, masanın altındaki bekleyen iki fincan kahveye gelmişti. Profesör onları da aldı, kavanoza boşalttı. Kahve de kendine kumlar arasında yer buldu ve kalan boşlukları doldurdu.</a:t>
            </a:r>
          </a:p>
          <a:p>
            <a:endParaRPr lang="tr-T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600200"/>
            <a:ext cx="8186766" cy="4873752"/>
          </a:xfrm>
        </p:spPr>
        <p:txBody>
          <a:bodyPr>
            <a:normAutofit fontScale="92500" lnSpcReduction="10000"/>
          </a:bodyPr>
          <a:lstStyle/>
          <a:p>
            <a:pPr marL="0" indent="0">
              <a:buNone/>
            </a:pPr>
            <a:r>
              <a:rPr lang="tr-TR" dirty="0" smtClean="0">
                <a:solidFill>
                  <a:schemeClr val="tx2"/>
                </a:solidFill>
                <a:latin typeface="Times New Roman" panose="02020603050405020304" pitchFamily="18" charset="0"/>
                <a:cs typeface="Times New Roman" panose="02020603050405020304" pitchFamily="18" charset="0"/>
              </a:rPr>
              <a:t>“Şayet  kavanoza önce kum doldurursanız, çakıl taşlarına ve özellikle de tenis toplarına yeterli yer </a:t>
            </a:r>
            <a:r>
              <a:rPr lang="tr-TR" dirty="0" err="1" smtClean="0">
                <a:solidFill>
                  <a:schemeClr val="tx2"/>
                </a:solidFill>
                <a:latin typeface="Times New Roman" panose="02020603050405020304" pitchFamily="18" charset="0"/>
                <a:cs typeface="Times New Roman" panose="02020603050405020304" pitchFamily="18" charset="0"/>
              </a:rPr>
              <a:t>kalmaz”dedi</a:t>
            </a:r>
            <a:r>
              <a:rPr lang="tr-TR" dirty="0" smtClean="0">
                <a:solidFill>
                  <a:schemeClr val="tx2"/>
                </a:solidFill>
                <a:latin typeface="Times New Roman" panose="02020603050405020304" pitchFamily="18" charset="0"/>
                <a:cs typeface="Times New Roman" panose="02020603050405020304" pitchFamily="18" charset="0"/>
              </a:rPr>
              <a:t>. “Aynı olay, yaşamınızda da geçerlidir. Zamanınızı ve enerjinizi ufak tefek konular</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için harcarsanız, önemli değerlerinize ayıracağınız zamanınız kalmayacaktır. Dikkatinizi mutluluğunuz için önemli olan  konulara çevirin. Çocuklarınızla oynayın, sağlığınıza özen gösterin, eşinizle zaman zaman yemeğe çıkın, evinizin gereksinimlerini karşılayın. Öncelikle tenis toplarınızı yerleştirmeye bakın kavanozunuza. Önceliklerinizi sıralamayı iyi bilin. Gerisi zaten hep kumdur.”</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Bir öğrenci söz istedi:</a:t>
            </a:r>
          </a:p>
          <a:p>
            <a:pPr marL="0" indent="0">
              <a:buNone/>
            </a:pPr>
            <a:r>
              <a:rPr lang="tr-TR" dirty="0" smtClean="0">
                <a:solidFill>
                  <a:schemeClr val="tx2"/>
                </a:solidFill>
                <a:latin typeface="Times New Roman" panose="02020603050405020304" pitchFamily="18" charset="0"/>
                <a:cs typeface="Times New Roman" panose="02020603050405020304" pitchFamily="18" charset="0"/>
              </a:rPr>
              <a:t>“Peki, o iki fincan kahve nedir, hocam?” dedi.</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“Yaşamınız ne denli yoğun, ne denli dolu olursa olsun” dedi. “Ne yapın, yapın, dostlarınızla içeceğiniz bir fincan kahve için yine de zaman bulun.</a:t>
            </a:r>
            <a:endParaRPr lang="tr-T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İçerik Yer Tutucusu 1"/>
          <p:cNvSpPr>
            <a:spLocks noGrp="1"/>
          </p:cNvSpPr>
          <p:nvPr>
            <p:ph sz="quarter" idx="1"/>
          </p:nvPr>
        </p:nvSpPr>
        <p:spPr>
          <a:xfrm>
            <a:off x="428596" y="1857364"/>
            <a:ext cx="8215370" cy="3714776"/>
          </a:xfrm>
        </p:spPr>
        <p:txBody>
          <a:bodyPr>
            <a:noAutofit/>
          </a:bodyPr>
          <a:lstStyle/>
          <a:p>
            <a:pPr marL="0" indent="0">
              <a:buNone/>
            </a:pPr>
            <a:r>
              <a:rPr lang="tr-TR" sz="1600" dirty="0">
                <a:solidFill>
                  <a:schemeClr val="tx2"/>
                </a:solidFill>
                <a:latin typeface="Times New Roman" panose="02020603050405020304" pitchFamily="18" charset="0"/>
                <a:cs typeface="Times New Roman" panose="02020603050405020304" pitchFamily="18" charset="0"/>
              </a:rPr>
              <a:t>Çok Güzel ve çok büyük bir ülkenin yaşlı kralı varmış. Bu kralın 4 Oğlu varmış. oğullarının çok erken karar vermemeleri ve önyargılı olmamaları için onları bu konuda eğitmek istemiş. Böylece her birini uzak bir yerde duran bahçeye gidip ona bakmalarını istemiş. </a:t>
            </a:r>
            <a:br>
              <a:rPr lang="tr-TR" sz="1600" dirty="0">
                <a:solidFill>
                  <a:schemeClr val="tx2"/>
                </a:solidFill>
                <a:latin typeface="Times New Roman" panose="02020603050405020304" pitchFamily="18" charset="0"/>
                <a:cs typeface="Times New Roman" panose="02020603050405020304" pitchFamily="18" charset="0"/>
              </a:rPr>
            </a:br>
            <a:r>
              <a:rPr lang="tr-TR" sz="1600" dirty="0">
                <a:solidFill>
                  <a:schemeClr val="tx2"/>
                </a:solidFill>
                <a:latin typeface="Times New Roman" panose="02020603050405020304" pitchFamily="18" charset="0"/>
                <a:cs typeface="Times New Roman" panose="02020603050405020304" pitchFamily="18" charset="0"/>
              </a:rPr>
              <a:t>    İlk oğlan Kış mevsiminde gitmiş, İkincisi İlkbaharda, üçüncüsü yazın ve sonuncusu sonbaharda gidip ağaca bakmış. Geri döndüklerinde hepsini bir araya getirmiş ve ne görüklerini tek tek sormuş. İlk Oğlan bahçenin çok çirkin, yaşlı ve kupkuru dal parçalarından ibaret olduğunu söyledi. İkinci oğlan ilk oğlana karşı çıkarak Hayır bahçe yeşillikle doluydu ve canlıydı dedi. Üçüncü oğlan bu iki fikre de karşıydı.Çiçekleri vardı ve kokusuyla görüntüsüyle o kadar muhteşemdi ki daha önce hiç böyle bir güzellik görmemişti. </a:t>
            </a:r>
          </a:p>
        </p:txBody>
      </p:sp>
      <p:sp>
        <p:nvSpPr>
          <p:cNvPr id="5" name="Dikdörtgen 4"/>
          <p:cNvSpPr/>
          <p:nvPr/>
        </p:nvSpPr>
        <p:spPr>
          <a:xfrm>
            <a:off x="1331640" y="620688"/>
            <a:ext cx="5366341" cy="584775"/>
          </a:xfrm>
          <a:prstGeom prst="rect">
            <a:avLst/>
          </a:prstGeom>
          <a:noFill/>
        </p:spPr>
        <p:txBody>
          <a:bodyPr wrap="none" lIns="91440" tIns="45720" rIns="91440" bIns="45720">
            <a:spAutoFit/>
          </a:bodyPr>
          <a:lstStyle/>
          <a:p>
            <a:pPr algn="ctr"/>
            <a:r>
              <a:rPr lang="tr-TR"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ÖNYARGILARI KIRDIK MI?</a:t>
            </a:r>
            <a:endParaRPr lang="tr-T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solidFill>
                  <a:schemeClr val="tx2"/>
                </a:solidFill>
                <a:latin typeface="Times New Roman" panose="02020603050405020304" pitchFamily="18" charset="0"/>
                <a:cs typeface="Times New Roman" panose="02020603050405020304" pitchFamily="18" charset="0"/>
              </a:rPr>
              <a:t>Sonuncu Oğlan hepsinin haksız olduğunu söyleyerek bahçenin meyvelerle dolu, canlı ve hayat dolu olduğunu belirtti.</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    Yaşlı kral Oğullarına hepsinin haklı olduğunu söyledi. Çünkü hepsi farklı mevsimlerde bahçeyi görmeye gitmişti. Onlara bir bahçeyi veya bir İnsanı </a:t>
            </a:r>
            <a:r>
              <a:rPr lang="tr-TR" dirty="0" err="1" smtClean="0">
                <a:solidFill>
                  <a:schemeClr val="tx2"/>
                </a:solidFill>
                <a:latin typeface="Times New Roman" panose="02020603050405020304" pitchFamily="18" charset="0"/>
                <a:cs typeface="Times New Roman" panose="02020603050405020304" pitchFamily="18" charset="0"/>
              </a:rPr>
              <a:t>veyahudda</a:t>
            </a:r>
            <a:r>
              <a:rPr lang="tr-TR" dirty="0" smtClean="0">
                <a:solidFill>
                  <a:schemeClr val="tx2"/>
                </a:solidFill>
                <a:latin typeface="Times New Roman" panose="02020603050405020304" pitchFamily="18" charset="0"/>
                <a:cs typeface="Times New Roman" panose="02020603050405020304" pitchFamily="18" charset="0"/>
              </a:rPr>
              <a:t> herhangi bir durumu kısa bir süre veya bir mevsim tanıdıktan sonra yargılayamayacaklarını ve net bir fikre sahip olamayacaklarını anlatmaya çalıştı.</a:t>
            </a:r>
            <a:br>
              <a:rPr lang="tr-TR" dirty="0" smtClean="0">
                <a:solidFill>
                  <a:schemeClr val="tx2"/>
                </a:solidFill>
                <a:latin typeface="Times New Roman" panose="02020603050405020304" pitchFamily="18" charset="0"/>
                <a:cs typeface="Times New Roman" panose="02020603050405020304" pitchFamily="18" charset="0"/>
              </a:rPr>
            </a:br>
            <a:r>
              <a:rPr lang="tr-TR" dirty="0" smtClean="0">
                <a:solidFill>
                  <a:schemeClr val="tx2"/>
                </a:solidFill>
                <a:latin typeface="Times New Roman" panose="02020603050405020304" pitchFamily="18" charset="0"/>
                <a:cs typeface="Times New Roman" panose="02020603050405020304" pitchFamily="18" charset="0"/>
              </a:rPr>
              <a:t>Ya da neye sahip olup olmadıklarını anlayamayacaklarını..... </a:t>
            </a:r>
            <a:br>
              <a:rPr lang="tr-TR" dirty="0" smtClean="0">
                <a:solidFill>
                  <a:schemeClr val="tx2"/>
                </a:solidFill>
                <a:latin typeface="Times New Roman" panose="02020603050405020304" pitchFamily="18" charset="0"/>
                <a:cs typeface="Times New Roman" panose="02020603050405020304" pitchFamily="18" charset="0"/>
              </a:rPr>
            </a:br>
            <a:r>
              <a:rPr lang="tr-TR" b="1" i="1" dirty="0" smtClean="0">
                <a:solidFill>
                  <a:schemeClr val="tx2"/>
                </a:solidFill>
                <a:latin typeface="Times New Roman" panose="02020603050405020304" pitchFamily="18" charset="0"/>
                <a:cs typeface="Times New Roman" panose="02020603050405020304" pitchFamily="18" charset="0"/>
              </a:rPr>
              <a:t>Gerçekleri ancak 4 mevsimi gördükten sonra görürsünüz. Karar vermek için acele etmeyin.</a:t>
            </a:r>
            <a:endParaRPr lang="tr-TR" dirty="0" smtClean="0">
              <a:solidFill>
                <a:schemeClr val="tx2"/>
              </a:solidFill>
              <a:latin typeface="Times New Roman" panose="02020603050405020304" pitchFamily="18" charset="0"/>
              <a:cs typeface="Times New Roman" panose="02020603050405020304" pitchFamily="18" charset="0"/>
            </a:endParaRPr>
          </a:p>
          <a:p>
            <a:endParaRPr lang="tr-T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1793" y="260648"/>
            <a:ext cx="7815263" cy="460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1552583" y="5454672"/>
            <a:ext cx="6851043" cy="738664"/>
          </a:xfrm>
          <a:prstGeom prst="rect">
            <a:avLst/>
          </a:prstGeom>
          <a:noFill/>
        </p:spPr>
        <p:txBody>
          <a:bodyPr wrap="none" rtlCol="0">
            <a:spAutoFit/>
          </a:bodyPr>
          <a:lstStyle/>
          <a:p>
            <a:pPr algn="ctr"/>
            <a:r>
              <a:rPr kumimoji="0" lang="tr-TR" altLang="tr-TR" sz="2400" b="1" dirty="0" smtClean="0">
                <a:solidFill>
                  <a:srgbClr val="C00000"/>
                </a:solidFill>
              </a:rPr>
              <a:t>Sen neye hazırsan, o da senin için hazırdır. </a:t>
            </a:r>
          </a:p>
          <a:p>
            <a:endParaRPr lang="tr-TR" dirty="0">
              <a:solidFill>
                <a:srgbClr val="C00000"/>
              </a:solidFill>
            </a:endParaRP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6" name="Rectangle 8"/>
          <p:cNvSpPr>
            <a:spLocks noChangeArrowheads="1"/>
          </p:cNvSpPr>
          <p:nvPr/>
        </p:nvSpPr>
        <p:spPr bwMode="auto">
          <a:xfrm>
            <a:off x="971549" y="908720"/>
            <a:ext cx="7345363"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kumimoji="0" lang="tr-TR" altLang="tr-TR" sz="5400" b="1" dirty="0">
                <a:ln w="11430"/>
                <a:solidFill>
                  <a:schemeClr val="accent2"/>
                </a:solidFill>
                <a:effectLst>
                  <a:outerShdw blurRad="80000" dist="40000" dir="5040000" algn="tl">
                    <a:srgbClr val="000000">
                      <a:alpha val="30000"/>
                    </a:srgbClr>
                  </a:outerShdw>
                </a:effectLst>
                <a:latin typeface="Times New Roman" pitchFamily="18" charset="0"/>
              </a:rPr>
              <a:t>Ders çalışma konusunda bir </a:t>
            </a:r>
            <a:r>
              <a:rPr kumimoji="0" lang="tr-TR" altLang="tr-TR" sz="5400" b="1" dirty="0" smtClean="0">
                <a:ln w="11430"/>
                <a:solidFill>
                  <a:schemeClr val="accent2"/>
                </a:solidFill>
                <a:effectLst>
                  <a:outerShdw blurRad="80000" dist="40000" dir="5040000" algn="tl">
                    <a:srgbClr val="000000">
                      <a:alpha val="30000"/>
                    </a:srgbClr>
                  </a:outerShdw>
                </a:effectLst>
                <a:latin typeface="Times New Roman" pitchFamily="18" charset="0"/>
              </a:rPr>
              <a:t>çoğumuz </a:t>
            </a:r>
            <a:r>
              <a:rPr kumimoji="0" lang="tr-TR" altLang="tr-TR" sz="5400" b="1" dirty="0">
                <a:ln w="11430"/>
                <a:solidFill>
                  <a:schemeClr val="accent2"/>
                </a:solidFill>
                <a:effectLst>
                  <a:outerShdw blurRad="80000" dist="40000" dir="5040000" algn="tl">
                    <a:srgbClr val="000000">
                      <a:alpha val="30000"/>
                    </a:srgbClr>
                  </a:outerShdw>
                </a:effectLst>
                <a:latin typeface="Times New Roman" pitchFamily="18" charset="0"/>
              </a:rPr>
              <a:t>da çeşitli şikayetler </a:t>
            </a:r>
            <a:r>
              <a:rPr kumimoji="0" lang="tr-TR" altLang="tr-TR" sz="5400" b="1" dirty="0" smtClean="0">
                <a:ln w="11430"/>
                <a:solidFill>
                  <a:schemeClr val="accent2"/>
                </a:solidFill>
                <a:effectLst>
                  <a:outerShdw blurRad="80000" dist="40000" dir="5040000" algn="tl">
                    <a:srgbClr val="000000">
                      <a:alpha val="30000"/>
                    </a:srgbClr>
                  </a:outerShdw>
                </a:effectLst>
                <a:latin typeface="Times New Roman" pitchFamily="18" charset="0"/>
              </a:rPr>
              <a:t>vardır</a:t>
            </a:r>
            <a:r>
              <a:rPr kumimoji="0" lang="tr-TR" altLang="tr-TR" sz="5400" b="1" dirty="0">
                <a:ln w="11430"/>
                <a:solidFill>
                  <a:schemeClr val="accent2"/>
                </a:solidFill>
                <a:effectLst>
                  <a:outerShdw blurRad="80000" dist="40000" dir="5040000" algn="tl">
                    <a:srgbClr val="000000">
                      <a:alpha val="30000"/>
                    </a:srgbClr>
                  </a:outerShdw>
                </a:effectLst>
                <a:latin typeface="Times New Roman" pitchFamily="18" charset="0"/>
              </a:rPr>
              <a:t>:</a:t>
            </a:r>
            <a:endParaRPr kumimoji="0" lang="tr-TR" altLang="tr-TR" sz="2400" b="1" dirty="0">
              <a:ln w="11430"/>
              <a:solidFill>
                <a:schemeClr val="accent2"/>
              </a:solidFill>
              <a:effectLst>
                <a:outerShdw blurRad="80000" dist="40000" dir="5040000" algn="tl">
                  <a:srgbClr val="000000">
                    <a:alpha val="30000"/>
                  </a:srgbClr>
                </a:outerShdw>
              </a:effectLst>
              <a:latin typeface="Times New Roman" pitchFamily="18" charset="0"/>
            </a:endParaRPr>
          </a:p>
        </p:txBody>
      </p:sp>
      <p:sp>
        <p:nvSpPr>
          <p:cNvPr id="2" name="Aşağı Ok 1"/>
          <p:cNvSpPr/>
          <p:nvPr/>
        </p:nvSpPr>
        <p:spPr>
          <a:xfrm>
            <a:off x="3995936" y="4653136"/>
            <a:ext cx="1440160" cy="144016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xmlns="" val="35575434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AutoShape 4"/>
          <p:cNvSpPr>
            <a:spLocks noChangeArrowheads="1"/>
          </p:cNvSpPr>
          <p:nvPr/>
        </p:nvSpPr>
        <p:spPr bwMode="auto">
          <a:xfrm>
            <a:off x="900113" y="476250"/>
            <a:ext cx="7416800" cy="1439863"/>
          </a:xfrm>
          <a:prstGeom prst="bevel">
            <a:avLst>
              <a:gd name="adj" fmla="val 125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tr-TR" altLang="tr-TR"/>
          </a:p>
        </p:txBody>
      </p:sp>
      <p:sp>
        <p:nvSpPr>
          <p:cNvPr id="33797" name="WordArt 5"/>
          <p:cNvSpPr>
            <a:spLocks noChangeArrowheads="1" noChangeShapeType="1" noTextEdit="1"/>
          </p:cNvSpPr>
          <p:nvPr/>
        </p:nvSpPr>
        <p:spPr bwMode="auto">
          <a:xfrm>
            <a:off x="2051050" y="908050"/>
            <a:ext cx="5113338" cy="64770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FFFF00"/>
                </a:solidFill>
                <a:effectLst>
                  <a:outerShdw dist="216273" dir="2414181" algn="ctr" rotWithShape="0">
                    <a:srgbClr val="000000">
                      <a:alpha val="50000"/>
                    </a:srgbClr>
                  </a:outerShdw>
                </a:effectLst>
                <a:latin typeface="Arial Black"/>
              </a:rPr>
              <a:t>Unutmayın</a:t>
            </a:r>
          </a:p>
        </p:txBody>
      </p:sp>
      <p:sp>
        <p:nvSpPr>
          <p:cNvPr id="33798" name="AutoShape 6" descr="Yatay tuğla"/>
          <p:cNvSpPr>
            <a:spLocks noChangeArrowheads="1"/>
          </p:cNvSpPr>
          <p:nvPr/>
        </p:nvSpPr>
        <p:spPr bwMode="auto">
          <a:xfrm>
            <a:off x="827088" y="2420938"/>
            <a:ext cx="7705725" cy="2952750"/>
          </a:xfrm>
          <a:prstGeom prst="horizontalScroll">
            <a:avLst>
              <a:gd name="adj" fmla="val 125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kumimoji="0" lang="tr-TR" altLang="tr-TR" sz="2400" b="1" dirty="0">
              <a:solidFill>
                <a:srgbClr val="000000"/>
              </a:solidFill>
            </a:endParaRPr>
          </a:p>
          <a:p>
            <a:pPr algn="ctr"/>
            <a:r>
              <a:rPr kumimoji="0" lang="tr-TR" altLang="tr-TR" sz="3200" b="1" dirty="0">
                <a:solidFill>
                  <a:srgbClr val="C00000"/>
                </a:solidFill>
                <a:effectLst>
                  <a:outerShdw blurRad="38100" dist="38100" dir="2700000" algn="tl">
                    <a:srgbClr val="FFFFFF"/>
                  </a:outerShdw>
                </a:effectLst>
              </a:rPr>
              <a:t>Büyük insanların idealleri, </a:t>
            </a:r>
          </a:p>
          <a:p>
            <a:pPr algn="ctr"/>
            <a:r>
              <a:rPr kumimoji="0" lang="tr-TR" altLang="tr-TR" sz="3200" b="1" dirty="0">
                <a:solidFill>
                  <a:srgbClr val="C00000"/>
                </a:solidFill>
                <a:effectLst>
                  <a:outerShdw blurRad="38100" dist="38100" dir="2700000" algn="tl">
                    <a:srgbClr val="FFFFFF"/>
                  </a:outerShdw>
                </a:effectLst>
              </a:rPr>
              <a:t>Sıradan insanlarınsa hevesleri vardır.</a:t>
            </a:r>
          </a:p>
          <a:p>
            <a:pPr algn="ctr"/>
            <a:r>
              <a:rPr kumimoji="0" lang="tr-TR" altLang="tr-TR" sz="2400" b="1" dirty="0">
                <a:solidFill>
                  <a:srgbClr val="000000"/>
                </a:solidFill>
                <a:effectLst>
                  <a:outerShdw blurRad="38100" dist="38100" dir="2700000" algn="tl">
                    <a:srgbClr val="FFFFFF"/>
                  </a:outerShdw>
                </a:effectLst>
              </a:rPr>
              <a:t>                                                            </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xmlns="" val="1246433144"/>
              </p:ext>
            </p:extLst>
          </p:nvPr>
        </p:nvGraphicFramePr>
        <p:xfrm>
          <a:off x="1223627" y="188640"/>
          <a:ext cx="770485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9" y="692696"/>
            <a:ext cx="7776864" cy="1077218"/>
          </a:xfrm>
          <a:prstGeom prst="rect">
            <a:avLst/>
          </a:prstGeom>
          <a:noFill/>
        </p:spPr>
        <p:txBody>
          <a:bodyPr wrap="square" lIns="91440" tIns="45720" rIns="91440" bIns="45720">
            <a:spAutoFit/>
          </a:bodyPr>
          <a:lstStyle/>
          <a:p>
            <a:pPr algn="ctr"/>
            <a:r>
              <a:rPr lang="tr-TR" altLang="tr-T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 DURUM ÇEŞİTLİ NEDENLERDEN KAYNAKLANABİLİR</a:t>
            </a:r>
            <a:endParaRPr lang="tr-TR" altLang="tr-T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Aşağı Ok 6"/>
          <p:cNvSpPr/>
          <p:nvPr/>
        </p:nvSpPr>
        <p:spPr>
          <a:xfrm>
            <a:off x="3923928" y="1761760"/>
            <a:ext cx="1008112" cy="659128"/>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0" name="Metin kutusu 9"/>
          <p:cNvSpPr txBox="1"/>
          <p:nvPr/>
        </p:nvSpPr>
        <p:spPr>
          <a:xfrm>
            <a:off x="1079612" y="2445229"/>
            <a:ext cx="6696744" cy="4647426"/>
          </a:xfrm>
          <a:prstGeom prst="rect">
            <a:avLst/>
          </a:prstGeom>
          <a:noFill/>
        </p:spPr>
        <p:txBody>
          <a:bodyPr wrap="square" rtlCol="0">
            <a:spAutoFit/>
          </a:bodyPr>
          <a:lstStyle/>
          <a:p>
            <a:pPr marL="285750" indent="-285750">
              <a:buFont typeface="Wingdings" panose="05000000000000000000" pitchFamily="2" charset="2"/>
              <a:buChar char="v"/>
            </a:pPr>
            <a:r>
              <a:rPr lang="tr-TR" altLang="tr-TR" sz="2800" b="1" dirty="0" smtClean="0">
                <a:solidFill>
                  <a:srgbClr val="C00000"/>
                </a:solidFill>
                <a:effectLst>
                  <a:outerShdw blurRad="38100" dist="38100" dir="2700000" algn="tl">
                    <a:srgbClr val="000000">
                      <a:alpha val="43137"/>
                    </a:srgbClr>
                  </a:outerShdw>
                </a:effectLst>
              </a:rPr>
              <a:t>Amaçsız çalışma</a:t>
            </a:r>
          </a:p>
          <a:p>
            <a:pPr marL="285750" indent="-285750">
              <a:buFont typeface="Wingdings" panose="05000000000000000000" pitchFamily="2" charset="2"/>
              <a:buChar char="v"/>
            </a:pPr>
            <a:r>
              <a:rPr kumimoji="0" lang="tr-TR" altLang="tr-TR" sz="2800" b="1" dirty="0" smtClean="0">
                <a:solidFill>
                  <a:srgbClr val="C00000"/>
                </a:solidFill>
                <a:effectLst>
                  <a:outerShdw blurRad="38100" dist="38100" dir="2700000" algn="tl">
                    <a:srgbClr val="000000">
                      <a:alpha val="43137"/>
                    </a:srgbClr>
                  </a:outerShdw>
                </a:effectLst>
              </a:rPr>
              <a:t>Plansız ve programsız çalışma</a:t>
            </a:r>
          </a:p>
          <a:p>
            <a:pPr marL="285750" indent="-285750">
              <a:buFont typeface="Wingdings" panose="05000000000000000000" pitchFamily="2" charset="2"/>
              <a:buChar char="v"/>
            </a:pPr>
            <a:r>
              <a:rPr kumimoji="0" lang="tr-TR" altLang="tr-TR" sz="2800" b="1" dirty="0" smtClean="0">
                <a:solidFill>
                  <a:srgbClr val="C00000"/>
                </a:solidFill>
                <a:effectLst>
                  <a:outerShdw blurRad="38100" dist="38100" dir="2700000" algn="tl">
                    <a:srgbClr val="000000">
                      <a:alpha val="43137"/>
                    </a:srgbClr>
                  </a:outerShdw>
                </a:effectLst>
              </a:rPr>
              <a:t>Evin değişik yerlerinde çalışma</a:t>
            </a:r>
          </a:p>
          <a:p>
            <a:pPr marL="285750" indent="-285750">
              <a:buFont typeface="Wingdings" panose="05000000000000000000" pitchFamily="2" charset="2"/>
              <a:buChar char="v"/>
            </a:pPr>
            <a:r>
              <a:rPr kumimoji="0" lang="tr-TR" altLang="tr-TR" sz="2800" b="1" dirty="0" smtClean="0">
                <a:solidFill>
                  <a:srgbClr val="C00000"/>
                </a:solidFill>
                <a:effectLst>
                  <a:outerShdw blurRad="38100" dist="38100" dir="2700000" algn="tl">
                    <a:srgbClr val="000000">
                      <a:alpha val="43137"/>
                    </a:srgbClr>
                  </a:outerShdw>
                </a:effectLst>
              </a:rPr>
              <a:t>Yatarak uzanarak çalışma</a:t>
            </a:r>
          </a:p>
          <a:p>
            <a:pPr marL="285750" indent="-285750">
              <a:buFont typeface="Wingdings" panose="05000000000000000000" pitchFamily="2" charset="2"/>
              <a:buChar char="v"/>
            </a:pPr>
            <a:r>
              <a:rPr kumimoji="0" lang="tr-TR" altLang="tr-TR" sz="2800" b="1" dirty="0" smtClean="0">
                <a:solidFill>
                  <a:srgbClr val="C00000"/>
                </a:solidFill>
                <a:effectLst>
                  <a:outerShdw blurRad="38100" dist="38100" dir="2700000" algn="tl">
                    <a:srgbClr val="000000">
                      <a:alpha val="43137"/>
                    </a:srgbClr>
                  </a:outerShdw>
                </a:effectLst>
              </a:rPr>
              <a:t>Kaynaklardan yararlanmama</a:t>
            </a:r>
          </a:p>
          <a:p>
            <a:pPr marL="285750" indent="-285750">
              <a:buFont typeface="Wingdings" panose="05000000000000000000" pitchFamily="2" charset="2"/>
              <a:buChar char="v"/>
            </a:pPr>
            <a:r>
              <a:rPr lang="tr-TR" altLang="tr-TR" sz="2800" b="1" dirty="0" smtClean="0">
                <a:solidFill>
                  <a:srgbClr val="C00000"/>
                </a:solidFill>
                <a:effectLst>
                  <a:outerShdw blurRad="38100" dist="38100" dir="2700000" algn="tl">
                    <a:srgbClr val="000000">
                      <a:alpha val="43137"/>
                    </a:srgbClr>
                  </a:outerShdw>
                </a:effectLst>
              </a:rPr>
              <a:t>Derslerden korkma, anlayamadığı dersi bırakma</a:t>
            </a:r>
          </a:p>
          <a:p>
            <a:pPr marL="285750" indent="-285750">
              <a:buFont typeface="Wingdings" panose="05000000000000000000" pitchFamily="2" charset="2"/>
              <a:buChar char="v"/>
            </a:pPr>
            <a:r>
              <a:rPr lang="tr-TR" altLang="tr-TR" sz="2800" b="1" dirty="0" smtClean="0">
                <a:solidFill>
                  <a:srgbClr val="C00000"/>
                </a:solidFill>
                <a:effectLst>
                  <a:outerShdw blurRad="38100" dist="38100" dir="2700000" algn="tl">
                    <a:srgbClr val="000000">
                      <a:alpha val="43137"/>
                    </a:srgbClr>
                  </a:outerShdw>
                </a:effectLst>
              </a:rPr>
              <a:t>Dersle ilgili ön yargılar</a:t>
            </a:r>
          </a:p>
          <a:p>
            <a:pPr marL="285750" indent="-285750">
              <a:buFont typeface="Wingdings" panose="05000000000000000000" pitchFamily="2" charset="2"/>
              <a:buChar char="v"/>
            </a:pPr>
            <a:endParaRPr kumimoji="0" lang="tr-TR" altLang="tr-TR" sz="2800" b="1" dirty="0" smtClean="0">
              <a:solidFill>
                <a:srgbClr val="C00000"/>
              </a:solidFill>
              <a:effectLst>
                <a:outerShdw blurRad="38100" dist="38100" dir="2700000" algn="tl">
                  <a:srgbClr val="000000">
                    <a:alpha val="43137"/>
                  </a:srgbClr>
                </a:outerShdw>
              </a:effectLst>
            </a:endParaRPr>
          </a:p>
          <a:p>
            <a:endParaRPr lang="tr-TR" altLang="tr-TR" sz="2800" b="1" dirty="0" smtClean="0">
              <a:solidFill>
                <a:srgbClr val="C00000"/>
              </a:solidFill>
              <a:effectLst>
                <a:outerShdw blurRad="38100" dist="38100" dir="2700000" algn="tl">
                  <a:srgbClr val="000000">
                    <a:alpha val="43137"/>
                  </a:srgbClr>
                </a:outerShdw>
              </a:effectLst>
            </a:endParaRPr>
          </a:p>
          <a:p>
            <a:pPr marL="285750" indent="-285750">
              <a:buFont typeface="Wingdings" panose="05000000000000000000" pitchFamily="2" charset="2"/>
              <a:buChar char="v"/>
            </a:pPr>
            <a:endParaRPr lang="tr-TR" b="1" dirty="0">
              <a:solidFill>
                <a:srgbClr val="C00000"/>
              </a:solidFill>
              <a:effectLst>
                <a:outerShdw blurRad="38100" dist="38100" dir="2700000" algn="tl">
                  <a:srgbClr val="000000">
                    <a:alpha val="43137"/>
                  </a:srgbClr>
                </a:outerShdw>
              </a:effectLst>
            </a:endParaRP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Köşeleri Yuvarlanmış Dikdörtgen Belirtme Çizgisi 1"/>
          <p:cNvSpPr/>
          <p:nvPr/>
        </p:nvSpPr>
        <p:spPr>
          <a:xfrm>
            <a:off x="1403648" y="332656"/>
            <a:ext cx="7200800" cy="1080120"/>
          </a:xfrm>
          <a:prstGeom prst="wedgeRoundRectCallout">
            <a:avLst>
              <a:gd name="adj1" fmla="val -20470"/>
              <a:gd name="adj2" fmla="val 8547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alt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Verimli Ders Çalışma Nedir?</a:t>
            </a:r>
            <a:endParaRPr lang="tr-TR" alt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İçerik Yer Tutucusu 5"/>
          <p:cNvGraphicFramePr>
            <a:graphicFrameLocks noGrp="1"/>
          </p:cNvGraphicFramePr>
          <p:nvPr>
            <p:ph sz="quarter" idx="1"/>
            <p:extLst>
              <p:ext uri="{D42A27DB-BD31-4B8C-83A1-F6EECF244321}">
                <p14:modId xmlns:p14="http://schemas.microsoft.com/office/powerpoint/2010/main" xmlns="" val="3885294529"/>
              </p:ext>
            </p:extLst>
          </p:nvPr>
        </p:nvGraphicFramePr>
        <p:xfrm>
          <a:off x="611560" y="1268760"/>
          <a:ext cx="7560839" cy="4363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Oval Belirtme Çizgisi 2"/>
          <p:cNvSpPr/>
          <p:nvPr/>
        </p:nvSpPr>
        <p:spPr>
          <a:xfrm>
            <a:off x="1265352" y="951637"/>
            <a:ext cx="6552728" cy="864096"/>
          </a:xfrm>
          <a:prstGeom prst="wedgeEllipseCallout">
            <a:avLst>
              <a:gd name="adj1" fmla="val -22029"/>
              <a:gd name="adj2" fmla="val 8971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2000"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2317460" y="1152852"/>
            <a:ext cx="4774820" cy="461665"/>
          </a:xfrm>
          <a:prstGeom prst="rect">
            <a:avLst/>
          </a:prstGeom>
          <a:noFill/>
        </p:spPr>
        <p:txBody>
          <a:bodyPr wrap="square" rtlCol="0">
            <a:spAutoFit/>
          </a:bodyPr>
          <a:lstStyle/>
          <a:p>
            <a:r>
              <a:rPr lang="tr-TR" sz="2400" b="1" dirty="0" smtClean="0">
                <a:solidFill>
                  <a:srgbClr val="7030A0"/>
                </a:solidFill>
                <a:latin typeface="Times New Roman" panose="02020603050405020304" pitchFamily="18" charset="0"/>
                <a:cs typeface="Times New Roman" panose="02020603050405020304" pitchFamily="18" charset="0"/>
              </a:rPr>
              <a:t>PEKİ NASIL ÇALIŞMALIYIM ?</a:t>
            </a:r>
            <a:endParaRPr lang="tr-TR" sz="2400" b="1" dirty="0">
              <a:solidFill>
                <a:srgbClr val="7030A0"/>
              </a:solidFill>
              <a:latin typeface="Times New Roman" panose="02020603050405020304" pitchFamily="18" charset="0"/>
              <a:cs typeface="Times New Roman" panose="02020603050405020304" pitchFamily="18" charset="0"/>
            </a:endParaRPr>
          </a:p>
        </p:txBody>
      </p:sp>
      <p:sp>
        <p:nvSpPr>
          <p:cNvPr id="10" name="Rectangle 3"/>
          <p:cNvSpPr>
            <a:spLocks noGrp="1" noChangeArrowheads="1"/>
          </p:cNvSpPr>
          <p:nvPr>
            <p:ph sz="quarter" idx="1"/>
          </p:nvPr>
        </p:nvSpPr>
        <p:spPr>
          <a:xfrm>
            <a:off x="888446" y="2348880"/>
            <a:ext cx="7632848" cy="3603812"/>
          </a:xfrm>
        </p:spPr>
        <p:txBody>
          <a:bodyPr>
            <a:normAutofit/>
          </a:bodyPr>
          <a:lstStyle/>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Amaç belirleyin</a:t>
            </a:r>
          </a:p>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Hedef seçin</a:t>
            </a:r>
          </a:p>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Önceliklerinizi sıralayın</a:t>
            </a:r>
          </a:p>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Başarmama korkusunu yenin</a:t>
            </a:r>
          </a:p>
          <a:p>
            <a:pPr>
              <a:buFont typeface="Wingdings" panose="05000000000000000000" pitchFamily="2" charset="2"/>
              <a:buChar char="Ø"/>
            </a:pPr>
            <a:r>
              <a:rPr lang="tr-TR" altLang="tr-TR" sz="2800" b="1" dirty="0">
                <a:solidFill>
                  <a:srgbClr val="002060"/>
                </a:solidFill>
                <a:latin typeface="Times New Roman" panose="02020603050405020304" pitchFamily="18" charset="0"/>
                <a:cs typeface="Times New Roman" panose="02020603050405020304" pitchFamily="18" charset="0"/>
              </a:rPr>
              <a:t>Ön yargılarınızı kırın</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ikdörtgen 4"/>
          <p:cNvSpPr/>
          <p:nvPr/>
        </p:nvSpPr>
        <p:spPr>
          <a:xfrm>
            <a:off x="755576" y="303655"/>
            <a:ext cx="7632848" cy="461665"/>
          </a:xfrm>
          <a:prstGeom prst="rect">
            <a:avLst/>
          </a:prstGeom>
          <a:noFill/>
        </p:spPr>
        <p:txBody>
          <a:bodyPr wrap="square" lIns="91440" tIns="45720" rIns="91440" bIns="45720">
            <a:spAutoFit/>
          </a:bodyPr>
          <a:lstStyle/>
          <a:p>
            <a:pPr algn="ctr"/>
            <a:r>
              <a:rPr lang="tr-TR"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AMACINI BELİRLEDİN Mİ ?</a:t>
            </a:r>
            <a:endParaRPr lang="tr-TR"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Metin kutusu 5"/>
          <p:cNvSpPr txBox="1"/>
          <p:nvPr/>
        </p:nvSpPr>
        <p:spPr>
          <a:xfrm>
            <a:off x="214282" y="2357430"/>
            <a:ext cx="8501122" cy="1738938"/>
          </a:xfrm>
          <a:prstGeom prst="rect">
            <a:avLst/>
          </a:prstGeom>
          <a:noFill/>
        </p:spPr>
        <p:txBody>
          <a:bodyPr wrap="square" rtlCol="0">
            <a:spAutoFit/>
          </a:bodyPr>
          <a:lstStyle/>
          <a:p>
            <a:r>
              <a:rPr lang="tr-TR" sz="1600" dirty="0">
                <a:solidFill>
                  <a:srgbClr val="002060"/>
                </a:solidFill>
              </a:rPr>
              <a:t>Amerikalı biri ölüm döşeğinde iken hasta yatağında üç yetişkin çocuğunu yanına çağırdı ve şöyle </a:t>
            </a:r>
            <a:r>
              <a:rPr lang="tr-TR" sz="1600" dirty="0" smtClean="0">
                <a:solidFill>
                  <a:srgbClr val="002060"/>
                </a:solidFill>
              </a:rPr>
              <a:t>dedi </a:t>
            </a:r>
            <a:r>
              <a:rPr lang="tr-TR" sz="1600" dirty="0">
                <a:solidFill>
                  <a:srgbClr val="002060"/>
                </a:solidFill>
              </a:rPr>
              <a:t>“İçinizden biri yıllar boyu uğraşarak kurduğum şirketin başına geçecek</a:t>
            </a:r>
            <a:r>
              <a:rPr lang="tr-TR" sz="1600" dirty="0" smtClean="0">
                <a:solidFill>
                  <a:srgbClr val="002060"/>
                </a:solidFill>
              </a:rPr>
              <a:t>.</a:t>
            </a:r>
          </a:p>
          <a:p>
            <a:r>
              <a:rPr lang="tr-TR" sz="1600" dirty="0" smtClean="0">
                <a:solidFill>
                  <a:srgbClr val="002060"/>
                </a:solidFill>
              </a:rPr>
              <a:t> </a:t>
            </a:r>
            <a:r>
              <a:rPr lang="tr-TR" sz="1600" dirty="0">
                <a:solidFill>
                  <a:srgbClr val="002060"/>
                </a:solidFill>
              </a:rPr>
              <a:t>Hanginizin bunu hak ettiğine karar vermek için, her birinize birer dolar vereceğim</a:t>
            </a:r>
            <a:r>
              <a:rPr lang="tr-TR" sz="1600" dirty="0" smtClean="0">
                <a:solidFill>
                  <a:srgbClr val="002060"/>
                </a:solidFill>
              </a:rPr>
              <a:t>.</a:t>
            </a:r>
          </a:p>
          <a:p>
            <a:r>
              <a:rPr lang="tr-TR" sz="1600" dirty="0" smtClean="0">
                <a:solidFill>
                  <a:srgbClr val="002060"/>
                </a:solidFill>
              </a:rPr>
              <a:t> </a:t>
            </a:r>
            <a:r>
              <a:rPr lang="tr-TR" sz="1600" dirty="0">
                <a:solidFill>
                  <a:srgbClr val="002060"/>
                </a:solidFill>
              </a:rPr>
              <a:t>Şimdi gidip bu bir dolarla ne alabiliyorsanız alacaksınız, ama bu akşam geri döndüğünüzde paranızla aldığınız şey hastane odamı bir uçtan bir uca doldurmalı.” </a:t>
            </a:r>
          </a:p>
          <a:p>
            <a:r>
              <a:rPr lang="tr-TR" sz="1600" dirty="0" smtClean="0">
                <a:solidFill>
                  <a:srgbClr val="002060"/>
                </a:solidFill>
              </a:rPr>
              <a:t>.</a:t>
            </a:r>
            <a:endParaRPr lang="tr-TR" sz="1600" dirty="0">
              <a:solidFill>
                <a:srgbClr val="002060"/>
              </a:solidFill>
            </a:endParaRPr>
          </a:p>
          <a:p>
            <a:endParaRPr lang="tr-TR" sz="1100" dirty="0">
              <a:solidFill>
                <a:srgbClr val="0070C0"/>
              </a:solidFill>
            </a:endParaRP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714348" y="2000240"/>
            <a:ext cx="7715304" cy="2308324"/>
          </a:xfrm>
          <a:prstGeom prst="rect">
            <a:avLst/>
          </a:prstGeom>
        </p:spPr>
        <p:txBody>
          <a:bodyPr wrap="square">
            <a:spAutoFit/>
          </a:bodyPr>
          <a:lstStyle/>
          <a:p>
            <a:r>
              <a:rPr lang="tr-TR" dirty="0" smtClean="0">
                <a:solidFill>
                  <a:srgbClr val="002060"/>
                </a:solidFill>
              </a:rPr>
              <a:t>Akşam geri döndüklerinde babaları sordu. “Birinci evladım bir dolarınla ne yaptın? “ Çocuk cevap verdi: “Arkadaşımın çiftliğine gittim, bir dolarımı verdim ve iki balya saman aldım. </a:t>
            </a:r>
          </a:p>
          <a:p>
            <a:r>
              <a:rPr lang="tr-TR" dirty="0" smtClean="0">
                <a:solidFill>
                  <a:srgbClr val="002060"/>
                </a:solidFill>
              </a:rPr>
              <a:t>Sonra odadan dışarı çıktı, saman balyalarını getirdi, açtı ve havaya savurmaya başladı.</a:t>
            </a:r>
          </a:p>
          <a:p>
            <a:r>
              <a:rPr lang="tr-TR" dirty="0" smtClean="0">
                <a:solidFill>
                  <a:srgbClr val="002060"/>
                </a:solidFill>
              </a:rPr>
              <a:t> Oda bir anda samanla dolmuştu. Ama biraz sonra samanların tamamı yere indi ve babanın söylediği gibi, odayı bir uçtan öbürüne kadar doldurmadı.</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solidFill>
                  <a:srgbClr val="002060"/>
                </a:solidFill>
              </a:rPr>
              <a:t>Adam sordu: “Peki ikinci çocuğum, sen paranla ne yaptın?”</a:t>
            </a:r>
            <a:br>
              <a:rPr lang="tr-TR" dirty="0" smtClean="0">
                <a:solidFill>
                  <a:srgbClr val="002060"/>
                </a:solidFill>
              </a:rPr>
            </a:br>
            <a:r>
              <a:rPr lang="tr-TR" dirty="0" smtClean="0">
                <a:solidFill>
                  <a:srgbClr val="002060"/>
                </a:solidFill>
              </a:rPr>
              <a:t>”Yorgancıya gittim. İki tane yastık aldım.” Bunu söyleyen çocuk, yastıkları içeri getirdi açtı ve tüyleri bütün odaya dağıttı. Zaman içinde tüyler yere düştü, böylece oda yine dolmamıştı</a:t>
            </a:r>
            <a:endParaRPr lang="tr-TR"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8.|5.4|1.1"/>
</p:tagLst>
</file>

<file path=ppt/tags/tag10.xml><?xml version="1.0" encoding="utf-8"?>
<p:tagLst xmlns:a="http://schemas.openxmlformats.org/drawingml/2006/main" xmlns:r="http://schemas.openxmlformats.org/officeDocument/2006/relationships" xmlns:p="http://schemas.openxmlformats.org/presentationml/2006/main">
  <p:tag name="TİMİNG" val="|1.4|13.2|3.2"/>
</p:tagLst>
</file>

<file path=ppt/tags/tag11.xml><?xml version="1.0" encoding="utf-8"?>
<p:tagLst xmlns:a="http://schemas.openxmlformats.org/drawingml/2006/main" xmlns:r="http://schemas.openxmlformats.org/officeDocument/2006/relationships" xmlns:p="http://schemas.openxmlformats.org/presentationml/2006/main">
  <p:tag name="TİMİNG" val="|1.5|11.4|7.5|1.7"/>
</p:tagLst>
</file>

<file path=ppt/tags/tag12.xml><?xml version="1.0" encoding="utf-8"?>
<p:tagLst xmlns:a="http://schemas.openxmlformats.org/drawingml/2006/main" xmlns:r="http://schemas.openxmlformats.org/officeDocument/2006/relationships" xmlns:p="http://schemas.openxmlformats.org/presentationml/2006/main">
  <p:tag name="TİMİNG" val="|1.4|1.7|1.6"/>
</p:tagLst>
</file>

<file path=ppt/tags/tag2.xml><?xml version="1.0" encoding="utf-8"?>
<p:tagLst xmlns:a="http://schemas.openxmlformats.org/drawingml/2006/main" xmlns:r="http://schemas.openxmlformats.org/officeDocument/2006/relationships" xmlns:p="http://schemas.openxmlformats.org/presentationml/2006/main">
  <p:tag name="TİMİNG" val="|8.|5.4|1.1"/>
</p:tagLst>
</file>

<file path=ppt/tags/tag3.xml><?xml version="1.0" encoding="utf-8"?>
<p:tagLst xmlns:a="http://schemas.openxmlformats.org/drawingml/2006/main" xmlns:r="http://schemas.openxmlformats.org/officeDocument/2006/relationships" xmlns:p="http://schemas.openxmlformats.org/presentationml/2006/main">
  <p:tag name="TİMİNG" val="|1.1|1.8|2.9|6.6|1.9|2.4"/>
</p:tagLst>
</file>

<file path=ppt/tags/tag4.xml><?xml version="1.0" encoding="utf-8"?>
<p:tagLst xmlns:a="http://schemas.openxmlformats.org/drawingml/2006/main" xmlns:r="http://schemas.openxmlformats.org/officeDocument/2006/relationships" xmlns:p="http://schemas.openxmlformats.org/presentationml/2006/main">
  <p:tag name="TİMİNG" val="|1.|2.9|2.4"/>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1|8.9"/>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0.3|2.3|4.7|6.|2.3|4.8|4.8|4.7|2.3|1.2|1.1|1.2|1.1|1.2"/>
</p:tagLst>
</file>

<file path=ppt/tags/tag9.xml><?xml version="1.0" encoding="utf-8"?>
<p:tagLst xmlns:a="http://schemas.openxmlformats.org/drawingml/2006/main" xmlns:r="http://schemas.openxmlformats.org/officeDocument/2006/relationships" xmlns:p="http://schemas.openxmlformats.org/presentationml/2006/main">
  <p:tag name="TİMİNG" val="|0.8|2.3|15.7|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741</TotalTime>
  <Words>653</Words>
  <Application>Microsoft Office PowerPoint</Application>
  <PresentationFormat>Ekran Gösterisi (4:3)</PresentationFormat>
  <Paragraphs>56</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Cumba</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YASİN DEMİR</dc:creator>
  <cp:lastModifiedBy>Acer3</cp:lastModifiedBy>
  <cp:revision>57</cp:revision>
  <dcterms:created xsi:type="dcterms:W3CDTF">1601-01-01T00:00:00Z</dcterms:created>
  <dcterms:modified xsi:type="dcterms:W3CDTF">2019-09-29T13:03:18Z</dcterms:modified>
</cp:coreProperties>
</file>