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59" r:id="rId3"/>
    <p:sldId id="260" r:id="rId4"/>
    <p:sldId id="262" r:id="rId5"/>
    <p:sldId id="290" r:id="rId6"/>
    <p:sldId id="289" r:id="rId7"/>
    <p:sldId id="266" r:id="rId8"/>
    <p:sldId id="268" r:id="rId9"/>
    <p:sldId id="292" r:id="rId10"/>
    <p:sldId id="270" r:id="rId11"/>
    <p:sldId id="293" r:id="rId12"/>
    <p:sldId id="294" r:id="rId13"/>
    <p:sldId id="295" r:id="rId14"/>
    <p:sldId id="272" r:id="rId15"/>
    <p:sldId id="273" r:id="rId16"/>
    <p:sldId id="274" r:id="rId17"/>
    <p:sldId id="275" r:id="rId18"/>
    <p:sldId id="276" r:id="rId19"/>
    <p:sldId id="296" r:id="rId20"/>
    <p:sldId id="277" r:id="rId21"/>
    <p:sldId id="297"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642" autoAdjust="0"/>
  </p:normalViewPr>
  <p:slideViewPr>
    <p:cSldViewPr>
      <p:cViewPr>
        <p:scale>
          <a:sx n="71" d="100"/>
          <a:sy n="71" d="100"/>
        </p:scale>
        <p:origin x="-1356" y="-1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33D01-7089-4BA7-9094-43EF62B2AD33}" type="datetimeFigureOut">
              <a:rPr lang="tr-TR" smtClean="0"/>
              <a:t>24.10.2019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93845-AF71-496D-956F-1DFDCCF1964A}"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D8FCC21-D316-4B11-A829-0E6D841F5754}" type="datetime1">
              <a:rPr lang="tr-TR" smtClean="0"/>
              <a:t>24.10.2019</a:t>
            </a:fld>
            <a:endParaRPr lang="tr-TR"/>
          </a:p>
        </p:txBody>
      </p:sp>
      <p:sp>
        <p:nvSpPr>
          <p:cNvPr id="5" name="Footer Placeholder 4"/>
          <p:cNvSpPr>
            <a:spLocks noGrp="1"/>
          </p:cNvSpPr>
          <p:nvPr>
            <p:ph type="ftr" sz="quarter" idx="11"/>
          </p:nvPr>
        </p:nvSpPr>
        <p:spPr>
          <a:xfrm>
            <a:off x="1174044" y="5357592"/>
            <a:ext cx="5034845" cy="365125"/>
          </a:xfrm>
        </p:spPr>
        <p:txBody>
          <a:bodyPr/>
          <a:lstStyle/>
          <a:p>
            <a:r>
              <a:rPr lang="tr-TR" smtClean="0"/>
              <a:t>SUŞEHRİ REHBERLİK VE ARAŞTIRMA MERKEZİ</a:t>
            </a:r>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D4BB45F-CA8E-4328-9F55-6D007CA061D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83D83D2-03BF-4F22-AC40-4A02B9A9B581}" type="datetime1">
              <a:rPr lang="tr-TR" smtClean="0"/>
              <a:t>24.10.2019</a:t>
            </a:fld>
            <a:endParaRPr lang="tr-TR"/>
          </a:p>
        </p:txBody>
      </p:sp>
      <p:sp>
        <p:nvSpPr>
          <p:cNvPr id="5" name="Footer Placeholder 4"/>
          <p:cNvSpPr>
            <a:spLocks noGrp="1"/>
          </p:cNvSpPr>
          <p:nvPr>
            <p:ph type="ftr" sz="quarter" idx="11"/>
          </p:nvPr>
        </p:nvSpPr>
        <p:spPr/>
        <p:txBody>
          <a:bodyPr/>
          <a:lstStyle/>
          <a:p>
            <a:r>
              <a:rPr lang="tr-TR" smtClean="0"/>
              <a:t>SUŞEHRİ REHBERLİK VE ARAŞTIRMA MERKEZİ</a:t>
            </a:r>
            <a:endParaRPr lang="tr-TR"/>
          </a:p>
        </p:txBody>
      </p:sp>
      <p:sp>
        <p:nvSpPr>
          <p:cNvPr id="6" name="Slide Number Placeholder 5"/>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54F6D7B-2C98-4068-B012-29547BFD5DEB}" type="datetime1">
              <a:rPr lang="tr-TR" smtClean="0"/>
              <a:t>24.10.2019</a:t>
            </a:fld>
            <a:endParaRPr lang="tr-TR"/>
          </a:p>
        </p:txBody>
      </p:sp>
      <p:sp>
        <p:nvSpPr>
          <p:cNvPr id="5" name="Footer Placeholder 4"/>
          <p:cNvSpPr>
            <a:spLocks noGrp="1"/>
          </p:cNvSpPr>
          <p:nvPr>
            <p:ph type="ftr" sz="quarter" idx="11"/>
          </p:nvPr>
        </p:nvSpPr>
        <p:spPr/>
        <p:txBody>
          <a:bodyPr/>
          <a:lstStyle/>
          <a:p>
            <a:r>
              <a:rPr lang="tr-TR" smtClean="0"/>
              <a:t>SUŞEHRİ REHBERLİK VE ARAŞTIRMA MERKEZİ</a:t>
            </a:r>
            <a:endParaRPr lang="tr-TR"/>
          </a:p>
        </p:txBody>
      </p:sp>
      <p:sp>
        <p:nvSpPr>
          <p:cNvPr id="6" name="Slide Number Placeholder 5"/>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561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510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03663"/>
            <a:ext cx="4038600" cy="21526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7"/>
          <p:cNvSpPr>
            <a:spLocks noGrp="1" noChangeArrowheads="1"/>
          </p:cNvSpPr>
          <p:nvPr>
            <p:ph type="dt" sz="half" idx="10"/>
          </p:nvPr>
        </p:nvSpPr>
        <p:spPr>
          <a:ln/>
        </p:spPr>
        <p:txBody>
          <a:bodyPr/>
          <a:lstStyle>
            <a:lvl1pPr>
              <a:defRPr/>
            </a:lvl1pPr>
          </a:lstStyle>
          <a:p>
            <a:pPr>
              <a:defRPr/>
            </a:pPr>
            <a:fld id="{2F1E4078-36E7-4ED3-9756-067120E64C66}" type="datetime1">
              <a:rPr lang="tr-TR" smtClean="0"/>
              <a:t>24.10.2019</a:t>
            </a:fld>
            <a:endParaRPr lang="tr-TR"/>
          </a:p>
        </p:txBody>
      </p:sp>
      <p:sp>
        <p:nvSpPr>
          <p:cNvPr id="7" name="Rectangle 48"/>
          <p:cNvSpPr>
            <a:spLocks noGrp="1" noChangeArrowheads="1"/>
          </p:cNvSpPr>
          <p:nvPr>
            <p:ph type="ftr" sz="quarter" idx="11"/>
          </p:nvPr>
        </p:nvSpPr>
        <p:spPr>
          <a:ln/>
        </p:spPr>
        <p:txBody>
          <a:bodyPr/>
          <a:lstStyle>
            <a:lvl1pPr>
              <a:defRPr/>
            </a:lvl1pPr>
          </a:lstStyle>
          <a:p>
            <a:pPr>
              <a:defRPr/>
            </a:pPr>
            <a:r>
              <a:rPr lang="tr-TR" smtClean="0"/>
              <a:t>SUŞEHRİ REHBERLİK VE ARAŞTIRMA MERKEZİ</a:t>
            </a:r>
            <a:endParaRPr lang="tr-TR"/>
          </a:p>
        </p:txBody>
      </p:sp>
      <p:sp>
        <p:nvSpPr>
          <p:cNvPr id="8" name="Rectangle 49"/>
          <p:cNvSpPr>
            <a:spLocks noGrp="1" noChangeArrowheads="1"/>
          </p:cNvSpPr>
          <p:nvPr>
            <p:ph type="sldNum" sz="quarter" idx="12"/>
          </p:nvPr>
        </p:nvSpPr>
        <p:spPr>
          <a:ln/>
        </p:spPr>
        <p:txBody>
          <a:bodyPr/>
          <a:lstStyle>
            <a:lvl1pPr>
              <a:defRPr/>
            </a:lvl1pPr>
          </a:lstStyle>
          <a:p>
            <a:pPr>
              <a:defRPr/>
            </a:pPr>
            <a:fld id="{36CE824B-C1F0-4F7A-8DCB-3CD2FD0C506F}" type="slidenum">
              <a:rPr lang="tr-TR"/>
              <a:pPr>
                <a:defRPr/>
              </a:pPr>
              <a:t>‹#›</a:t>
            </a:fld>
            <a:endParaRPr lang="tr-TR"/>
          </a:p>
        </p:txBody>
      </p:sp>
    </p:spTree>
    <p:extLst>
      <p:ext uri="{BB962C8B-B14F-4D97-AF65-F5344CB8AC3E}">
        <p14:creationId xmlns:p14="http://schemas.microsoft.com/office/powerpoint/2010/main" xmlns="" val="286855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62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9"/>
          <p:cNvSpPr>
            <a:spLocks noGrp="1" noChangeArrowheads="1"/>
          </p:cNvSpPr>
          <p:nvPr>
            <p:ph type="dt" sz="half" idx="10"/>
          </p:nvPr>
        </p:nvSpPr>
        <p:spPr>
          <a:ln/>
        </p:spPr>
        <p:txBody>
          <a:bodyPr/>
          <a:lstStyle>
            <a:lvl1pPr>
              <a:defRPr/>
            </a:lvl1pPr>
          </a:lstStyle>
          <a:p>
            <a:pPr>
              <a:defRPr/>
            </a:pPr>
            <a:fld id="{21357FBE-8281-404E-A10A-6D3C5231850F}" type="datetime1">
              <a:rPr lang="tr-TR" altLang="tr-TR" smtClean="0"/>
              <a:t>24.10.2019</a:t>
            </a:fld>
            <a:endParaRPr lang="tr-TR" altLang="tr-TR"/>
          </a:p>
        </p:txBody>
      </p:sp>
      <p:sp>
        <p:nvSpPr>
          <p:cNvPr id="4" name="Rectangle 10"/>
          <p:cNvSpPr>
            <a:spLocks noGrp="1" noChangeArrowheads="1"/>
          </p:cNvSpPr>
          <p:nvPr>
            <p:ph type="ftr" sz="quarter" idx="11"/>
          </p:nvPr>
        </p:nvSpPr>
        <p:spPr>
          <a:ln/>
        </p:spPr>
        <p:txBody>
          <a:bodyPr/>
          <a:lstStyle>
            <a:lvl1pPr>
              <a:defRPr/>
            </a:lvl1pPr>
          </a:lstStyle>
          <a:p>
            <a:pPr>
              <a:defRPr/>
            </a:pPr>
            <a:r>
              <a:rPr lang="tr-TR" altLang="tr-TR" smtClean="0"/>
              <a:t>SUŞEHRİ REHBERLİK VE ARAŞTIRMA MERKEZİ</a:t>
            </a:r>
            <a:endParaRPr lang="tr-TR" altLang="tr-TR"/>
          </a:p>
        </p:txBody>
      </p:sp>
      <p:sp>
        <p:nvSpPr>
          <p:cNvPr id="5" name="Rectangle 11"/>
          <p:cNvSpPr>
            <a:spLocks noGrp="1" noChangeArrowheads="1"/>
          </p:cNvSpPr>
          <p:nvPr>
            <p:ph type="sldNum" sz="quarter" idx="12"/>
          </p:nvPr>
        </p:nvSpPr>
        <p:spPr>
          <a:ln/>
        </p:spPr>
        <p:txBody>
          <a:bodyPr/>
          <a:lstStyle>
            <a:lvl1pPr>
              <a:defRPr/>
            </a:lvl1pPr>
          </a:lstStyle>
          <a:p>
            <a:pPr>
              <a:defRPr/>
            </a:pPr>
            <a:fld id="{C68AD041-944C-4F57-94C9-1B34BF4711D9}" type="slidenum">
              <a:rPr lang="tr-TR" altLang="tr-TR"/>
              <a:pPr>
                <a:defRPr/>
              </a:pPr>
              <a:t>‹#›</a:t>
            </a:fld>
            <a:endParaRPr lang="tr-TR" altLang="tr-TR"/>
          </a:p>
        </p:txBody>
      </p:sp>
    </p:spTree>
    <p:extLst>
      <p:ext uri="{BB962C8B-B14F-4D97-AF65-F5344CB8AC3E}">
        <p14:creationId xmlns:p14="http://schemas.microsoft.com/office/powerpoint/2010/main" xmlns="" val="203369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A5C2EB9-7AEA-4CE9-90E7-0AF26CBD1162}" type="datetime1">
              <a:rPr lang="tr-TR" smtClean="0"/>
              <a:t>24.10.2019</a:t>
            </a:fld>
            <a:endParaRPr lang="tr-TR"/>
          </a:p>
        </p:txBody>
      </p:sp>
      <p:sp>
        <p:nvSpPr>
          <p:cNvPr id="5" name="Footer Placeholder 4"/>
          <p:cNvSpPr>
            <a:spLocks noGrp="1"/>
          </p:cNvSpPr>
          <p:nvPr>
            <p:ph type="ftr" sz="quarter" idx="11"/>
          </p:nvPr>
        </p:nvSpPr>
        <p:spPr/>
        <p:txBody>
          <a:bodyPr/>
          <a:lstStyle/>
          <a:p>
            <a:r>
              <a:rPr lang="tr-TR" smtClean="0"/>
              <a:t>SUŞEHRİ REHBERLİK VE ARAŞTIRMA MERKEZİ</a:t>
            </a:r>
            <a:endParaRPr lang="tr-TR"/>
          </a:p>
        </p:txBody>
      </p:sp>
      <p:sp>
        <p:nvSpPr>
          <p:cNvPr id="6" name="Slide Number Placeholder 5"/>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408D50E-F5F9-4AAA-9885-C0A284D722FF}" type="datetime1">
              <a:rPr lang="tr-TR" smtClean="0"/>
              <a:t>24.10.2019</a:t>
            </a:fld>
            <a:endParaRPr lang="tr-TR"/>
          </a:p>
        </p:txBody>
      </p:sp>
      <p:sp>
        <p:nvSpPr>
          <p:cNvPr id="5" name="Footer Placeholder 4"/>
          <p:cNvSpPr>
            <a:spLocks noGrp="1"/>
          </p:cNvSpPr>
          <p:nvPr>
            <p:ph type="ftr" sz="quarter" idx="11"/>
          </p:nvPr>
        </p:nvSpPr>
        <p:spPr/>
        <p:txBody>
          <a:bodyPr/>
          <a:lstStyle/>
          <a:p>
            <a:r>
              <a:rPr lang="tr-TR" smtClean="0"/>
              <a:t>SUŞEHRİ REHBERLİK VE ARAŞTIRMA MERKEZİ</a:t>
            </a:r>
            <a:endParaRPr lang="tr-TR"/>
          </a:p>
        </p:txBody>
      </p:sp>
      <p:sp>
        <p:nvSpPr>
          <p:cNvPr id="6" name="Slide Number Placeholder 5"/>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E476733-60C3-4E4E-8A72-2067FDD95EE8}" type="datetime1">
              <a:rPr lang="tr-TR" smtClean="0"/>
              <a:t>24.10.2019</a:t>
            </a:fld>
            <a:endParaRPr lang="tr-TR"/>
          </a:p>
        </p:txBody>
      </p:sp>
      <p:sp>
        <p:nvSpPr>
          <p:cNvPr id="6" name="Footer Placeholder 5"/>
          <p:cNvSpPr>
            <a:spLocks noGrp="1"/>
          </p:cNvSpPr>
          <p:nvPr>
            <p:ph type="ftr" sz="quarter" idx="11"/>
          </p:nvPr>
        </p:nvSpPr>
        <p:spPr/>
        <p:txBody>
          <a:bodyPr/>
          <a:lstStyle/>
          <a:p>
            <a:r>
              <a:rPr lang="tr-TR" smtClean="0"/>
              <a:t>SUŞEHRİ REHBERLİK VE ARAŞTIRMA MERKEZİ</a:t>
            </a:r>
            <a:endParaRPr lang="tr-TR"/>
          </a:p>
        </p:txBody>
      </p:sp>
      <p:sp>
        <p:nvSpPr>
          <p:cNvPr id="7" name="Slide Number Placeholder 6"/>
          <p:cNvSpPr>
            <a:spLocks noGrp="1"/>
          </p:cNvSpPr>
          <p:nvPr>
            <p:ph type="sldNum" sz="quarter" idx="12"/>
          </p:nvPr>
        </p:nvSpPr>
        <p:spPr/>
        <p:txBody>
          <a:bodyPr/>
          <a:lstStyle/>
          <a:p>
            <a:fld id="{1D4BB45F-CA8E-4328-9F55-6D007CA061DF}"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16C3C52-80CE-47DA-A45D-607DD47898E2}" type="datetime1">
              <a:rPr lang="tr-TR" smtClean="0"/>
              <a:t>24.10.2019</a:t>
            </a:fld>
            <a:endParaRPr lang="tr-TR"/>
          </a:p>
        </p:txBody>
      </p:sp>
      <p:sp>
        <p:nvSpPr>
          <p:cNvPr id="8" name="Footer Placeholder 7"/>
          <p:cNvSpPr>
            <a:spLocks noGrp="1"/>
          </p:cNvSpPr>
          <p:nvPr>
            <p:ph type="ftr" sz="quarter" idx="11"/>
          </p:nvPr>
        </p:nvSpPr>
        <p:spPr/>
        <p:txBody>
          <a:bodyPr/>
          <a:lstStyle/>
          <a:p>
            <a:r>
              <a:rPr lang="tr-TR" smtClean="0"/>
              <a:t>SUŞEHRİ REHBERLİK VE ARAŞTIRMA MERKEZİ</a:t>
            </a:r>
            <a:endParaRPr lang="tr-TR"/>
          </a:p>
        </p:txBody>
      </p:sp>
      <p:sp>
        <p:nvSpPr>
          <p:cNvPr id="9" name="Slide Number Placeholder 8"/>
          <p:cNvSpPr>
            <a:spLocks noGrp="1"/>
          </p:cNvSpPr>
          <p:nvPr>
            <p:ph type="sldNum" sz="quarter" idx="12"/>
          </p:nvPr>
        </p:nvSpPr>
        <p:spPr/>
        <p:txBody>
          <a:bodyPr/>
          <a:lstStyle/>
          <a:p>
            <a:fld id="{1D4BB45F-CA8E-4328-9F55-6D007CA061DF}"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35FE06E-AA83-4236-947A-788C658BB0AC}" type="datetime1">
              <a:rPr lang="tr-TR" smtClean="0"/>
              <a:t>24.10.2019</a:t>
            </a:fld>
            <a:endParaRPr lang="tr-TR"/>
          </a:p>
        </p:txBody>
      </p:sp>
      <p:sp>
        <p:nvSpPr>
          <p:cNvPr id="4" name="Footer Placeholder 3"/>
          <p:cNvSpPr>
            <a:spLocks noGrp="1"/>
          </p:cNvSpPr>
          <p:nvPr>
            <p:ph type="ftr" sz="quarter" idx="11"/>
          </p:nvPr>
        </p:nvSpPr>
        <p:spPr/>
        <p:txBody>
          <a:bodyPr/>
          <a:lstStyle/>
          <a:p>
            <a:r>
              <a:rPr lang="tr-TR" smtClean="0"/>
              <a:t>SUŞEHRİ REHBERLİK VE ARAŞTIRMA MERKEZİ</a:t>
            </a:r>
            <a:endParaRPr lang="tr-TR"/>
          </a:p>
        </p:txBody>
      </p:sp>
      <p:sp>
        <p:nvSpPr>
          <p:cNvPr id="5" name="Slide Number Placeholder 4"/>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A91FF-BD7D-483C-963D-029480731515}" type="datetime1">
              <a:rPr lang="tr-TR" smtClean="0"/>
              <a:t>24.10.2019</a:t>
            </a:fld>
            <a:endParaRPr lang="tr-TR"/>
          </a:p>
        </p:txBody>
      </p:sp>
      <p:sp>
        <p:nvSpPr>
          <p:cNvPr id="3" name="Footer Placeholder 2"/>
          <p:cNvSpPr>
            <a:spLocks noGrp="1"/>
          </p:cNvSpPr>
          <p:nvPr>
            <p:ph type="ftr" sz="quarter" idx="11"/>
          </p:nvPr>
        </p:nvSpPr>
        <p:spPr/>
        <p:txBody>
          <a:bodyPr/>
          <a:lstStyle/>
          <a:p>
            <a:r>
              <a:rPr lang="tr-TR" smtClean="0"/>
              <a:t>SUŞEHRİ REHBERLİK VE ARAŞTIRMA MERKEZİ</a:t>
            </a:r>
            <a:endParaRPr lang="tr-TR"/>
          </a:p>
        </p:txBody>
      </p:sp>
      <p:sp>
        <p:nvSpPr>
          <p:cNvPr id="4" name="Slide Number Placeholder 3"/>
          <p:cNvSpPr>
            <a:spLocks noGrp="1"/>
          </p:cNvSpPr>
          <p:nvPr>
            <p:ph type="sldNum" sz="quarter" idx="12"/>
          </p:nvPr>
        </p:nvSpPr>
        <p:spPr/>
        <p:txBody>
          <a:bodyPr/>
          <a:lstStyle/>
          <a:p>
            <a:fld id="{1D4BB45F-CA8E-4328-9F55-6D007CA061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4D3F0E0F-FDF3-4FF4-BCDE-AC3D94F704EF}" type="datetime1">
              <a:rPr lang="tr-TR" smtClean="0"/>
              <a:t>24.10.2019</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r>
              <a:rPr lang="tr-TR" smtClean="0"/>
              <a:t>SUŞEHRİ REHBERLİK VE ARAŞTIRMA MERKEZİ</a:t>
            </a:r>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1D4BB45F-CA8E-4328-9F55-6D007CA061D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0312A602-F492-4719-AA08-6B37C5864F20}" type="datetime1">
              <a:rPr lang="tr-TR" smtClean="0"/>
              <a:t>24.10.2019</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r>
              <a:rPr lang="tr-TR" smtClean="0"/>
              <a:t>SUŞEHRİ REHBERLİK VE ARAŞTIRMA MERKEZİ</a:t>
            </a:r>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1D4BB45F-CA8E-4328-9F55-6D007CA061D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A6A9538-0862-4F3F-943F-079BCC70FF7E}" type="datetime1">
              <a:rPr lang="tr-TR" smtClean="0"/>
              <a:t>24.10.2019</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tr-TR" smtClean="0"/>
              <a:t>SUŞEHRİ REHBERLİK VE ARAŞTIRMA MERKEZİ</a:t>
            </a:r>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D4BB45F-CA8E-4328-9F55-6D007CA061D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142984"/>
            <a:ext cx="5723468" cy="4071966"/>
          </a:xfrm>
        </p:spPr>
        <p:txBody>
          <a:bodyPr>
            <a:normAutofit/>
          </a:bodyPr>
          <a:lstStyle/>
          <a:p>
            <a:r>
              <a:rPr lang="tr-TR" dirty="0" smtClean="0">
                <a:latin typeface="Rockwell" pitchFamily="18" charset="0"/>
              </a:rPr>
              <a:t>ERGENLİK DÖNEMİ</a:t>
            </a:r>
            <a:br>
              <a:rPr lang="tr-TR" dirty="0" smtClean="0">
                <a:latin typeface="Rockwell" pitchFamily="18" charset="0"/>
              </a:rPr>
            </a:br>
            <a:r>
              <a:rPr lang="tr-TR" dirty="0" smtClean="0">
                <a:latin typeface="Rockwell" pitchFamily="18" charset="0"/>
              </a:rPr>
              <a:t> </a:t>
            </a:r>
            <a:br>
              <a:rPr lang="tr-TR" dirty="0" smtClean="0">
                <a:latin typeface="Rockwell" pitchFamily="18" charset="0"/>
              </a:rPr>
            </a:br>
            <a:endParaRPr lang="tr-TR" dirty="0">
              <a:latin typeface="Rockwell" pitchFamily="18" charset="0"/>
            </a:endParaRPr>
          </a:p>
        </p:txBody>
      </p:sp>
      <p:pic>
        <p:nvPicPr>
          <p:cNvPr id="5" name="Picture 3" descr="PE0198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298" y="714356"/>
            <a:ext cx="4072504" cy="207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3 Resim" descr="k_08163951_ramlogo1.jpg"/>
          <p:cNvPicPr>
            <a:picLocks noChangeAspect="1"/>
          </p:cNvPicPr>
          <p:nvPr/>
        </p:nvPicPr>
        <p:blipFill>
          <a:blip r:embed="rId4"/>
          <a:stretch>
            <a:fillRect/>
          </a:stretch>
        </p:blipFill>
        <p:spPr>
          <a:xfrm>
            <a:off x="3143240" y="3714752"/>
            <a:ext cx="2857520" cy="1428760"/>
          </a:xfrm>
          <a:prstGeom prst="rect">
            <a:avLst/>
          </a:prstGeom>
        </p:spPr>
      </p:pic>
      <p:sp>
        <p:nvSpPr>
          <p:cNvPr id="6" name="5 Veri Yer Tutucusu"/>
          <p:cNvSpPr>
            <a:spLocks noGrp="1"/>
          </p:cNvSpPr>
          <p:nvPr>
            <p:ph type="dt" sz="half" idx="10"/>
          </p:nvPr>
        </p:nvSpPr>
        <p:spPr/>
        <p:txBody>
          <a:bodyPr/>
          <a:lstStyle/>
          <a:p>
            <a:fld id="{F21FCA24-5873-45C0-A183-687FDE7B00DD}" type="datetime1">
              <a:rPr lang="tr-TR" smtClean="0"/>
              <a:t>24.10.2019</a:t>
            </a:fld>
            <a:endParaRPr lang="tr-TR"/>
          </a:p>
        </p:txBody>
      </p:sp>
      <p:sp>
        <p:nvSpPr>
          <p:cNvPr id="7" name="6 Slayt Numarası Yer Tutucusu"/>
          <p:cNvSpPr>
            <a:spLocks noGrp="1"/>
          </p:cNvSpPr>
          <p:nvPr>
            <p:ph type="sldNum" sz="quarter" idx="12"/>
          </p:nvPr>
        </p:nvSpPr>
        <p:spPr/>
        <p:txBody>
          <a:bodyPr/>
          <a:lstStyle/>
          <a:p>
            <a:fld id="{1D4BB45F-CA8E-4328-9F55-6D007CA061DF}" type="slidenum">
              <a:rPr lang="tr-TR" smtClean="0"/>
              <a:pPr/>
              <a:t>1</a:t>
            </a:fld>
            <a:endParaRPr lang="tr-TR"/>
          </a:p>
        </p:txBody>
      </p:sp>
      <p:sp>
        <p:nvSpPr>
          <p:cNvPr id="8" name="7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9370631"/>
      </p:ext>
    </p:extLst>
  </p:cSld>
  <p:clrMapOvr>
    <a:masterClrMapping/>
  </p:clrMapOvr>
  <p:transition spd="med">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755576" y="1268413"/>
            <a:ext cx="7632848" cy="4827587"/>
          </a:xfrm>
        </p:spPr>
        <p:txBody>
          <a:bodyPr/>
          <a:lstStyle/>
          <a:p>
            <a:pPr algn="ctr" eaLnBrk="1" hangingPunct="1">
              <a:buFont typeface="Wingdings" pitchFamily="2" charset="2"/>
              <a:buNone/>
            </a:pPr>
            <a:r>
              <a:rPr lang="tr-TR" altLang="tr-TR" dirty="0" smtClean="0"/>
              <a:t>	</a:t>
            </a:r>
            <a:r>
              <a:rPr lang="tr-TR" altLang="tr-TR" dirty="0" smtClean="0">
                <a:solidFill>
                  <a:srgbClr val="0070C0"/>
                </a:solidFill>
                <a:latin typeface="Rockwell" pitchFamily="18" charset="0"/>
              </a:rPr>
              <a:t>Ergenlik çağında gelişmenin diğer bir yönü :</a:t>
            </a:r>
          </a:p>
          <a:p>
            <a:pPr algn="ctr" eaLnBrk="1" hangingPunct="1">
              <a:buFont typeface="Wingdings" pitchFamily="2" charset="2"/>
              <a:buNone/>
            </a:pPr>
            <a:r>
              <a:rPr lang="tr-TR" altLang="tr-TR" dirty="0">
                <a:solidFill>
                  <a:srgbClr val="0070C0"/>
                </a:solidFill>
                <a:latin typeface="Rockwell" pitchFamily="18" charset="0"/>
              </a:rPr>
              <a:t>	</a:t>
            </a:r>
            <a:r>
              <a:rPr lang="tr-TR" altLang="tr-TR" dirty="0" smtClean="0">
                <a:solidFill>
                  <a:srgbClr val="0070C0"/>
                </a:solidFill>
                <a:latin typeface="Rockwell" pitchFamily="18" charset="0"/>
              </a:rPr>
              <a:t>kilo alınarak ağırlığın artmasıdır. </a:t>
            </a: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2535792"/>
            <a:ext cx="7704856" cy="3701520"/>
          </a:xfrm>
          <a:prstGeom prst="rect">
            <a:avLst/>
          </a:prstGeom>
        </p:spPr>
      </p:pic>
      <p:sp>
        <p:nvSpPr>
          <p:cNvPr id="4" name="3 Veri Yer Tutucusu"/>
          <p:cNvSpPr>
            <a:spLocks noGrp="1"/>
          </p:cNvSpPr>
          <p:nvPr>
            <p:ph type="dt" sz="half" idx="10"/>
          </p:nvPr>
        </p:nvSpPr>
        <p:spPr/>
        <p:txBody>
          <a:bodyPr/>
          <a:lstStyle/>
          <a:p>
            <a:fld id="{8208F95A-1F4D-4C57-BCCE-1EA5D523CFB9}"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10</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786397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052736"/>
            <a:ext cx="7047885" cy="4683932"/>
          </a:xfrm>
        </p:spPr>
        <p:txBody>
          <a:bodyPr/>
          <a:lstStyle/>
          <a:p>
            <a:pPr algn="ctr">
              <a:buFont typeface="Arial" pitchFamily="34" charset="0"/>
              <a:buChar char="•"/>
            </a:pPr>
            <a:r>
              <a:rPr lang="tr-TR" altLang="tr-TR" dirty="0">
                <a:solidFill>
                  <a:srgbClr val="0070C0"/>
                </a:solidFill>
                <a:latin typeface="Rockwell" pitchFamily="18" charset="0"/>
              </a:rPr>
              <a:t>Boy ve kilo artarken, kollardaki kuvvet de artacaktır</a:t>
            </a:r>
            <a:r>
              <a:rPr lang="tr-TR" altLang="tr-TR" dirty="0" smtClean="0">
                <a:solidFill>
                  <a:srgbClr val="0070C0"/>
                </a:solidFill>
                <a:latin typeface="Rockwell" pitchFamily="18" charset="0"/>
              </a:rPr>
              <a:t>.</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2060848"/>
            <a:ext cx="5256584" cy="4248472"/>
          </a:xfrm>
          <a:prstGeom prst="rect">
            <a:avLst/>
          </a:prstGeom>
        </p:spPr>
      </p:pic>
      <p:sp>
        <p:nvSpPr>
          <p:cNvPr id="5" name="4 Veri Yer Tutucusu"/>
          <p:cNvSpPr>
            <a:spLocks noGrp="1"/>
          </p:cNvSpPr>
          <p:nvPr>
            <p:ph type="dt" sz="half" idx="10"/>
          </p:nvPr>
        </p:nvSpPr>
        <p:spPr/>
        <p:txBody>
          <a:bodyPr/>
          <a:lstStyle/>
          <a:p>
            <a:fld id="{D471D623-A2A7-4908-A8B5-721676B9F2D2}" type="datetime1">
              <a:rPr lang="tr-TR" smtClean="0"/>
              <a:t>24.10.2019</a:t>
            </a:fld>
            <a:endParaRPr lang="tr-TR"/>
          </a:p>
        </p:txBody>
      </p:sp>
      <p:sp>
        <p:nvSpPr>
          <p:cNvPr id="6" name="5 Slayt Numarası Yer Tutucusu"/>
          <p:cNvSpPr>
            <a:spLocks noGrp="1"/>
          </p:cNvSpPr>
          <p:nvPr>
            <p:ph type="sldNum" sz="quarter" idx="12"/>
          </p:nvPr>
        </p:nvSpPr>
        <p:spPr/>
        <p:txBody>
          <a:bodyPr/>
          <a:lstStyle/>
          <a:p>
            <a:fld id="{1D4BB45F-CA8E-4328-9F55-6D007CA061DF}" type="slidenum">
              <a:rPr lang="tr-TR" smtClean="0"/>
              <a:pPr/>
              <a:t>11</a:t>
            </a:fld>
            <a:endParaRPr lang="tr-TR"/>
          </a:p>
        </p:txBody>
      </p:sp>
      <p:sp>
        <p:nvSpPr>
          <p:cNvPr id="7" name="6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2812557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0" y="836712"/>
            <a:ext cx="6196405" cy="4886357"/>
          </a:xfrm>
        </p:spPr>
        <p:txBody>
          <a:bodyPr/>
          <a:lstStyle/>
          <a:p>
            <a:pPr>
              <a:buFont typeface="Arial" pitchFamily="34" charset="0"/>
              <a:buChar char="•"/>
            </a:pPr>
            <a:r>
              <a:rPr lang="tr-TR" altLang="tr-TR" dirty="0">
                <a:latin typeface="Rockwell" pitchFamily="18" charset="0"/>
              </a:rPr>
              <a:t>Göğüs kafesi ve omuzlar genişler, vücut ve yüz erkeksi görünüm kazanır</a:t>
            </a:r>
            <a:r>
              <a:rPr lang="tr-TR" altLang="tr-TR" dirty="0"/>
              <a:t>.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35696" y="2348880"/>
            <a:ext cx="5328592" cy="3888432"/>
          </a:xfrm>
          <a:prstGeom prst="rect">
            <a:avLst/>
          </a:prstGeom>
        </p:spPr>
      </p:pic>
      <p:sp>
        <p:nvSpPr>
          <p:cNvPr id="5" name="4 Veri Yer Tutucusu"/>
          <p:cNvSpPr>
            <a:spLocks noGrp="1"/>
          </p:cNvSpPr>
          <p:nvPr>
            <p:ph type="dt" sz="half" idx="10"/>
          </p:nvPr>
        </p:nvSpPr>
        <p:spPr/>
        <p:txBody>
          <a:bodyPr/>
          <a:lstStyle/>
          <a:p>
            <a:fld id="{CED1E382-F6D6-4A53-BDF2-B07EBB27F589}" type="datetime1">
              <a:rPr lang="tr-TR" smtClean="0"/>
              <a:t>24.10.2019</a:t>
            </a:fld>
            <a:endParaRPr lang="tr-TR"/>
          </a:p>
        </p:txBody>
      </p:sp>
      <p:sp>
        <p:nvSpPr>
          <p:cNvPr id="6" name="5 Slayt Numarası Yer Tutucusu"/>
          <p:cNvSpPr>
            <a:spLocks noGrp="1"/>
          </p:cNvSpPr>
          <p:nvPr>
            <p:ph type="sldNum" sz="quarter" idx="12"/>
          </p:nvPr>
        </p:nvSpPr>
        <p:spPr/>
        <p:txBody>
          <a:bodyPr/>
          <a:lstStyle/>
          <a:p>
            <a:fld id="{1D4BB45F-CA8E-4328-9F55-6D007CA061DF}" type="slidenum">
              <a:rPr lang="tr-TR" smtClean="0"/>
              <a:pPr/>
              <a:t>12</a:t>
            </a:fld>
            <a:endParaRPr lang="tr-TR"/>
          </a:p>
        </p:txBody>
      </p:sp>
      <p:sp>
        <p:nvSpPr>
          <p:cNvPr id="7" name="6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81595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0" y="980728"/>
            <a:ext cx="6196405" cy="4742341"/>
          </a:xfrm>
        </p:spPr>
        <p:txBody>
          <a:bodyPr/>
          <a:lstStyle/>
          <a:p>
            <a:pPr algn="ctr">
              <a:buFont typeface="Arial" pitchFamily="34" charset="0"/>
              <a:buChar char="•"/>
            </a:pPr>
            <a:r>
              <a:rPr lang="tr-TR" altLang="tr-TR" dirty="0">
                <a:latin typeface="Rockwell" pitchFamily="18" charset="0"/>
              </a:rPr>
              <a:t>Yüzde bıyık ve sakal tüylerinin belirmeleri ve ses değişmesi başlar.</a:t>
            </a:r>
          </a:p>
          <a:p>
            <a:pPr>
              <a:buFont typeface="Arial" pitchFamily="34" charset="0"/>
              <a:buChar char="•"/>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664" y="2286000"/>
            <a:ext cx="5976664" cy="3951312"/>
          </a:xfrm>
          <a:prstGeom prst="rect">
            <a:avLst/>
          </a:prstGeom>
        </p:spPr>
      </p:pic>
      <p:sp>
        <p:nvSpPr>
          <p:cNvPr id="5" name="4 Veri Yer Tutucusu"/>
          <p:cNvSpPr>
            <a:spLocks noGrp="1"/>
          </p:cNvSpPr>
          <p:nvPr>
            <p:ph type="dt" sz="half" idx="10"/>
          </p:nvPr>
        </p:nvSpPr>
        <p:spPr/>
        <p:txBody>
          <a:bodyPr/>
          <a:lstStyle/>
          <a:p>
            <a:fld id="{E0D33423-1372-4E83-BDD4-BECD9C62081C}" type="datetime1">
              <a:rPr lang="tr-TR" smtClean="0"/>
              <a:t>24.10.2019</a:t>
            </a:fld>
            <a:endParaRPr lang="tr-TR"/>
          </a:p>
        </p:txBody>
      </p:sp>
      <p:sp>
        <p:nvSpPr>
          <p:cNvPr id="6" name="5 Slayt Numarası Yer Tutucusu"/>
          <p:cNvSpPr>
            <a:spLocks noGrp="1"/>
          </p:cNvSpPr>
          <p:nvPr>
            <p:ph type="sldNum" sz="quarter" idx="12"/>
          </p:nvPr>
        </p:nvSpPr>
        <p:spPr/>
        <p:txBody>
          <a:bodyPr/>
          <a:lstStyle/>
          <a:p>
            <a:fld id="{1D4BB45F-CA8E-4328-9F55-6D007CA061DF}" type="slidenum">
              <a:rPr lang="tr-TR" smtClean="0"/>
              <a:pPr/>
              <a:t>13</a:t>
            </a:fld>
            <a:endParaRPr lang="tr-TR"/>
          </a:p>
        </p:txBody>
      </p:sp>
      <p:sp>
        <p:nvSpPr>
          <p:cNvPr id="7" name="6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91864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755576" y="1557338"/>
            <a:ext cx="7632848" cy="5040312"/>
          </a:xfrm>
        </p:spPr>
        <p:txBody>
          <a:bodyPr/>
          <a:lstStyle/>
          <a:p>
            <a:pPr algn="just" eaLnBrk="1" hangingPunct="1">
              <a:lnSpc>
                <a:spcPct val="90000"/>
              </a:lnSpc>
            </a:pPr>
            <a:r>
              <a:rPr lang="tr-TR" altLang="tr-TR" sz="2400" u="sng" dirty="0" smtClean="0">
                <a:solidFill>
                  <a:srgbClr val="FF3300"/>
                </a:solidFill>
                <a:latin typeface="Rockwell" pitchFamily="18" charset="0"/>
              </a:rPr>
              <a:t>Seslerin kalınlaşması:</a:t>
            </a:r>
            <a:r>
              <a:rPr lang="tr-TR" altLang="tr-TR" sz="2400" dirty="0" smtClean="0">
                <a:latin typeface="Rockwell" pitchFamily="18" charset="0"/>
              </a:rPr>
              <a:t> </a:t>
            </a:r>
          </a:p>
          <a:p>
            <a:pPr marL="0" indent="0" algn="just" eaLnBrk="1" hangingPunct="1">
              <a:lnSpc>
                <a:spcPct val="90000"/>
              </a:lnSpc>
              <a:buNone/>
            </a:pPr>
            <a:endParaRPr lang="tr-TR" altLang="tr-TR" dirty="0">
              <a:latin typeface="Rockwell" pitchFamily="18" charset="0"/>
            </a:endParaRPr>
          </a:p>
          <a:p>
            <a:pPr marL="0" indent="0" algn="just" eaLnBrk="1" hangingPunct="1">
              <a:lnSpc>
                <a:spcPct val="90000"/>
              </a:lnSpc>
              <a:buNone/>
            </a:pPr>
            <a:r>
              <a:rPr lang="tr-TR" altLang="tr-TR" sz="2400" dirty="0" smtClean="0">
                <a:latin typeface="Rockwell" pitchFamily="18" charset="0"/>
              </a:rPr>
              <a:t>	Ses, çocukluktakinin aksine kalınlaşmaya başlar. Bu dönemde ses tonu ayarlanamaz. Önceki ses çatallaşır. Daha sonra, ses telleri gelişmesini tamamlar, ergenin ses tonu da olgunlaşır. </a:t>
            </a:r>
            <a:endParaRPr lang="tr-TR" altLang="tr-TR" sz="2400" u="sng" dirty="0" smtClean="0">
              <a:latin typeface="Rockwell" pitchFamily="18" charset="0"/>
            </a:endParaRPr>
          </a:p>
        </p:txBody>
      </p:sp>
      <p:sp>
        <p:nvSpPr>
          <p:cNvPr id="3" name="2 Veri Yer Tutucusu"/>
          <p:cNvSpPr>
            <a:spLocks noGrp="1"/>
          </p:cNvSpPr>
          <p:nvPr>
            <p:ph type="dt" sz="half" idx="10"/>
          </p:nvPr>
        </p:nvSpPr>
        <p:spPr/>
        <p:txBody>
          <a:bodyPr/>
          <a:lstStyle/>
          <a:p>
            <a:fld id="{A70F154D-B85E-4222-9596-324E0A92AE46}"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14</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5222388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İçerik Yer Tutucusu 2"/>
          <p:cNvSpPr>
            <a:spLocks noGrp="1"/>
          </p:cNvSpPr>
          <p:nvPr>
            <p:ph idx="1"/>
          </p:nvPr>
        </p:nvSpPr>
        <p:spPr>
          <a:xfrm>
            <a:off x="827584" y="1916832"/>
            <a:ext cx="7488832" cy="3806237"/>
          </a:xfrm>
        </p:spPr>
        <p:txBody>
          <a:bodyPr/>
          <a:lstStyle/>
          <a:p>
            <a:pPr>
              <a:buFont typeface="Arial" pitchFamily="34" charset="0"/>
              <a:buChar char="•"/>
            </a:pPr>
            <a:r>
              <a:rPr lang="tr-TR" altLang="tr-TR" u="sng" dirty="0" smtClean="0">
                <a:solidFill>
                  <a:srgbClr val="FF3300"/>
                </a:solidFill>
                <a:latin typeface="Rockwell" pitchFamily="18" charset="0"/>
              </a:rPr>
              <a:t>Yüzdeki sivilcelerin artması:</a:t>
            </a:r>
            <a:r>
              <a:rPr lang="tr-TR" altLang="tr-TR" u="sng" dirty="0" smtClean="0">
                <a:latin typeface="Rockwell" pitchFamily="18" charset="0"/>
              </a:rPr>
              <a:t> </a:t>
            </a:r>
          </a:p>
          <a:p>
            <a:pPr marL="0" indent="0">
              <a:buNone/>
            </a:pPr>
            <a:endParaRPr lang="tr-TR" altLang="tr-TR" dirty="0" smtClean="0">
              <a:latin typeface="Rockwell" pitchFamily="18" charset="0"/>
            </a:endParaRPr>
          </a:p>
          <a:p>
            <a:pPr marL="0" indent="0">
              <a:buNone/>
            </a:pPr>
            <a:r>
              <a:rPr lang="tr-TR" altLang="tr-TR" dirty="0">
                <a:latin typeface="Rockwell" pitchFamily="18" charset="0"/>
              </a:rPr>
              <a:t>	</a:t>
            </a:r>
            <a:r>
              <a:rPr lang="tr-TR" altLang="tr-TR" dirty="0" smtClean="0">
                <a:latin typeface="Rockwell" pitchFamily="18" charset="0"/>
              </a:rPr>
              <a:t>Derideki yağ bezlerinin fazla çalışması sonucu, salgılanan yağlar, bez kanallarını tıkar ve yüzde siyah noktalar oluşturur. Yağ birikimi şişer ve ergenlik sivilcelerini meydana getirir. </a:t>
            </a:r>
            <a:endParaRPr lang="tr-TR" altLang="tr-TR" u="sng" dirty="0" smtClean="0">
              <a:latin typeface="Rockwell" pitchFamily="18" charset="0"/>
            </a:endParaRPr>
          </a:p>
          <a:p>
            <a:pPr>
              <a:buFont typeface="Arial" pitchFamily="34" charset="0"/>
              <a:buChar char="•"/>
            </a:pPr>
            <a:endParaRPr lang="tr-TR" dirty="0" smtClean="0">
              <a:latin typeface="Rockwell" pitchFamily="18" charset="0"/>
            </a:endParaRPr>
          </a:p>
        </p:txBody>
      </p:sp>
      <p:sp>
        <p:nvSpPr>
          <p:cNvPr id="3" name="2 Veri Yer Tutucusu"/>
          <p:cNvSpPr>
            <a:spLocks noGrp="1"/>
          </p:cNvSpPr>
          <p:nvPr>
            <p:ph type="dt" sz="half" idx="10"/>
          </p:nvPr>
        </p:nvSpPr>
        <p:spPr/>
        <p:txBody>
          <a:bodyPr/>
          <a:lstStyle/>
          <a:p>
            <a:fld id="{A5C95AFB-099B-4FCD-9FF8-AAB9819AE91E}"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15</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793253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çerik Yer Tutucusu 2"/>
          <p:cNvSpPr>
            <a:spLocks noGrp="1"/>
          </p:cNvSpPr>
          <p:nvPr>
            <p:ph idx="1"/>
          </p:nvPr>
        </p:nvSpPr>
        <p:spPr>
          <a:xfrm>
            <a:off x="755577" y="1341438"/>
            <a:ext cx="7704856" cy="4789487"/>
          </a:xfrm>
        </p:spPr>
        <p:txBody>
          <a:bodyPr/>
          <a:lstStyle/>
          <a:p>
            <a:pPr marL="0" indent="0">
              <a:buNone/>
            </a:pPr>
            <a:r>
              <a:rPr lang="tr-TR" altLang="tr-TR" u="sng" dirty="0" smtClean="0">
                <a:solidFill>
                  <a:srgbClr val="FF3300"/>
                </a:solidFill>
                <a:latin typeface="Rockwell" pitchFamily="18" charset="0"/>
              </a:rPr>
              <a:t>Yüzde bıyık ve sakalın çıkması:</a:t>
            </a:r>
            <a:r>
              <a:rPr lang="tr-TR" altLang="tr-TR" dirty="0" smtClean="0">
                <a:latin typeface="Rockwell" pitchFamily="18" charset="0"/>
              </a:rPr>
              <a:t> </a:t>
            </a:r>
          </a:p>
          <a:p>
            <a:pPr marL="0" indent="0">
              <a:buNone/>
            </a:pPr>
            <a:endParaRPr lang="tr-TR" altLang="tr-TR" dirty="0" smtClean="0">
              <a:latin typeface="Rockwell" pitchFamily="18" charset="0"/>
            </a:endParaRPr>
          </a:p>
          <a:p>
            <a:pPr marL="0" indent="0">
              <a:buNone/>
            </a:pPr>
            <a:r>
              <a:rPr lang="tr-TR" altLang="tr-TR" dirty="0">
                <a:latin typeface="Rockwell" pitchFamily="18" charset="0"/>
              </a:rPr>
              <a:t>	</a:t>
            </a:r>
            <a:r>
              <a:rPr lang="tr-TR" altLang="tr-TR" dirty="0" smtClean="0">
                <a:latin typeface="Rockwell" pitchFamily="18" charset="0"/>
              </a:rPr>
              <a:t>Ergenlik döneminde yüzde meydana gelen belirgin değişiklik de, erkek çocukta bıyık ve sakalların çıkmasıdır. Önce bıyıklar belirgin hale gelir, sonra şakak kemikleri altından sakallar görülmeye başlar, sakal ve bıyıkların çıkmasında gençler arasında bireysel farklara bağlı olarak, değişiklikler gösterir.</a:t>
            </a:r>
          </a:p>
          <a:p>
            <a:endParaRPr lang="tr-TR" dirty="0" smtClean="0"/>
          </a:p>
        </p:txBody>
      </p:sp>
      <p:sp>
        <p:nvSpPr>
          <p:cNvPr id="3" name="2 Veri Yer Tutucusu"/>
          <p:cNvSpPr>
            <a:spLocks noGrp="1"/>
          </p:cNvSpPr>
          <p:nvPr>
            <p:ph type="dt" sz="half" idx="10"/>
          </p:nvPr>
        </p:nvSpPr>
        <p:spPr/>
        <p:txBody>
          <a:bodyPr/>
          <a:lstStyle/>
          <a:p>
            <a:fld id="{964F151A-826B-4FE6-B405-5FABAE3852EE}"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16</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63630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çerik Yer Tutucusu 2"/>
          <p:cNvSpPr>
            <a:spLocks noGrp="1"/>
          </p:cNvSpPr>
          <p:nvPr>
            <p:ph idx="1"/>
          </p:nvPr>
        </p:nvSpPr>
        <p:spPr>
          <a:xfrm>
            <a:off x="827584" y="1484784"/>
            <a:ext cx="7488832" cy="4238285"/>
          </a:xfrm>
        </p:spPr>
        <p:txBody>
          <a:bodyPr/>
          <a:lstStyle/>
          <a:p>
            <a:pPr>
              <a:buFont typeface="Arial" pitchFamily="34" charset="0"/>
              <a:buChar char="•"/>
            </a:pPr>
            <a:r>
              <a:rPr lang="tr-TR" altLang="tr-TR" u="sng" dirty="0" smtClean="0">
                <a:solidFill>
                  <a:srgbClr val="FF3300"/>
                </a:solidFill>
                <a:latin typeface="Rockwell" pitchFamily="18" charset="0"/>
              </a:rPr>
              <a:t>Vücutta kıllanma:</a:t>
            </a:r>
            <a:r>
              <a:rPr lang="tr-TR" altLang="tr-TR" dirty="0" smtClean="0">
                <a:latin typeface="Rockwell" pitchFamily="18" charset="0"/>
              </a:rPr>
              <a:t> </a:t>
            </a:r>
            <a:endParaRPr lang="tr-TR" altLang="tr-TR" dirty="0">
              <a:latin typeface="Rockwell" pitchFamily="18" charset="0"/>
            </a:endParaRPr>
          </a:p>
          <a:p>
            <a:pPr marL="0" indent="0">
              <a:buNone/>
            </a:pPr>
            <a:r>
              <a:rPr lang="tr-TR" altLang="tr-TR" dirty="0" smtClean="0">
                <a:latin typeface="Rockwell" pitchFamily="18" charset="0"/>
              </a:rPr>
              <a:t>	</a:t>
            </a:r>
          </a:p>
          <a:p>
            <a:pPr marL="0" indent="0">
              <a:buNone/>
            </a:pPr>
            <a:r>
              <a:rPr lang="tr-TR" altLang="tr-TR" dirty="0">
                <a:latin typeface="Rockwell" pitchFamily="18" charset="0"/>
              </a:rPr>
              <a:t>	</a:t>
            </a:r>
            <a:r>
              <a:rPr lang="tr-TR" altLang="tr-TR" dirty="0" smtClean="0">
                <a:latin typeface="Rockwell" pitchFamily="18" charset="0"/>
              </a:rPr>
              <a:t>Ergenlik döneminin başlangıcındaki değişikliklerden biri de, hipofiz bezinin salgıları ile başlayan koltuk altı ve üreme organları bölgesinde kıllanmalardır. </a:t>
            </a:r>
            <a:endParaRPr lang="tr-TR" altLang="tr-TR" u="sng" dirty="0" smtClean="0">
              <a:latin typeface="Rockwell" pitchFamily="18" charset="0"/>
            </a:endParaRPr>
          </a:p>
          <a:p>
            <a:pPr>
              <a:buFont typeface="Arial" pitchFamily="34" charset="0"/>
              <a:buChar char="•"/>
            </a:pPr>
            <a:endParaRPr lang="tr-TR" dirty="0" smtClean="0">
              <a:latin typeface="Rockwell" pitchFamily="18" charset="0"/>
            </a:endParaRPr>
          </a:p>
        </p:txBody>
      </p:sp>
      <p:sp>
        <p:nvSpPr>
          <p:cNvPr id="3" name="2 Veri Yer Tutucusu"/>
          <p:cNvSpPr>
            <a:spLocks noGrp="1"/>
          </p:cNvSpPr>
          <p:nvPr>
            <p:ph type="dt" sz="half" idx="10"/>
          </p:nvPr>
        </p:nvSpPr>
        <p:spPr/>
        <p:txBody>
          <a:bodyPr/>
          <a:lstStyle/>
          <a:p>
            <a:fld id="{CE419B4E-0DC7-4DE3-89FA-83766A101DDB}"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17</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233551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55576" y="1124744"/>
            <a:ext cx="7632848" cy="5001419"/>
          </a:xfrm>
        </p:spPr>
        <p:txBody>
          <a:bodyPr>
            <a:normAutofit/>
          </a:bodyPr>
          <a:lstStyle/>
          <a:p>
            <a:pPr algn="just" eaLnBrk="1" hangingPunct="1">
              <a:lnSpc>
                <a:spcPct val="90000"/>
              </a:lnSpc>
              <a:buFont typeface="Arial" pitchFamily="34" charset="0"/>
              <a:buChar char="•"/>
            </a:pPr>
            <a:r>
              <a:rPr lang="tr-TR" altLang="tr-TR" sz="2400" u="sng" dirty="0" smtClean="0">
                <a:solidFill>
                  <a:srgbClr val="FF3300"/>
                </a:solidFill>
                <a:latin typeface="Rockwell" pitchFamily="18" charset="0"/>
              </a:rPr>
              <a:t>Ter bezlerinin çalışmasının artması:</a:t>
            </a:r>
            <a:r>
              <a:rPr lang="tr-TR" altLang="tr-TR" sz="2400" dirty="0" smtClean="0">
                <a:latin typeface="Rockwell" pitchFamily="18" charset="0"/>
              </a:rPr>
              <a:t> </a:t>
            </a:r>
          </a:p>
          <a:p>
            <a:pPr algn="just" eaLnBrk="1" hangingPunct="1">
              <a:lnSpc>
                <a:spcPct val="90000"/>
              </a:lnSpc>
              <a:buFont typeface="Arial" pitchFamily="34" charset="0"/>
              <a:buChar char="•"/>
            </a:pPr>
            <a:endParaRPr lang="tr-TR" altLang="tr-TR" dirty="0">
              <a:latin typeface="Rockwell" pitchFamily="18" charset="0"/>
            </a:endParaRPr>
          </a:p>
          <a:p>
            <a:pPr marL="0" indent="0" algn="just" eaLnBrk="1" hangingPunct="1">
              <a:lnSpc>
                <a:spcPct val="90000"/>
              </a:lnSpc>
              <a:buNone/>
            </a:pPr>
            <a:r>
              <a:rPr lang="tr-TR" altLang="tr-TR" sz="2400" dirty="0" smtClean="0">
                <a:latin typeface="Rockwell" pitchFamily="18" charset="0"/>
              </a:rPr>
              <a:t>	Bu dönemde koltuk altı ile kasıklardaki ve vücudun diğerlerinde ter bezleri çocukluk döneminden daha fazla çalışır. Sık terleme sonucu ortaya çıkan kirliliği önlemek için vücut temizliğine dikkat etmek en az haftada bir kere su ve sabun ile temizlenmek, koltuk altı ve üreme organlarındaki tüylerin ter ve kir tutacağı için uzamadan alınması ergenlik sağlığı için gereklidir. </a:t>
            </a:r>
          </a:p>
          <a:p>
            <a:pPr algn="just" eaLnBrk="1" hangingPunct="1">
              <a:lnSpc>
                <a:spcPct val="90000"/>
              </a:lnSpc>
              <a:buFont typeface="Arial" pitchFamily="34" charset="0"/>
              <a:buChar char="•"/>
            </a:pPr>
            <a:endParaRPr lang="tr-TR" altLang="tr-TR" sz="2400" u="sng" dirty="0" smtClean="0">
              <a:latin typeface="Rockwell" pitchFamily="18" charset="0"/>
            </a:endParaRPr>
          </a:p>
        </p:txBody>
      </p:sp>
      <p:sp>
        <p:nvSpPr>
          <p:cNvPr id="3" name="2 Veri Yer Tutucusu"/>
          <p:cNvSpPr>
            <a:spLocks noGrp="1"/>
          </p:cNvSpPr>
          <p:nvPr>
            <p:ph type="dt" sz="half" idx="10"/>
          </p:nvPr>
        </p:nvSpPr>
        <p:spPr/>
        <p:txBody>
          <a:bodyPr/>
          <a:lstStyle/>
          <a:p>
            <a:fld id="{699AB906-44EA-4C5D-93ED-80A41C26E8B5}"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18</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7658322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052736"/>
            <a:ext cx="7344816" cy="4670333"/>
          </a:xfrm>
        </p:spPr>
        <p:txBody>
          <a:bodyPr/>
          <a:lstStyle/>
          <a:p>
            <a:pPr>
              <a:buFont typeface="Arial" pitchFamily="34" charset="0"/>
              <a:buChar char="•"/>
            </a:pPr>
            <a:r>
              <a:rPr lang="tr-TR" altLang="tr-TR" u="sng" dirty="0">
                <a:solidFill>
                  <a:srgbClr val="FF3300"/>
                </a:solidFill>
                <a:latin typeface="Rockwell" pitchFamily="18" charset="0"/>
              </a:rPr>
              <a:t>Vücut kokusunun belirginleşmesi:</a:t>
            </a:r>
            <a:r>
              <a:rPr lang="tr-TR" altLang="tr-TR" dirty="0">
                <a:latin typeface="Rockwell" pitchFamily="18" charset="0"/>
              </a:rPr>
              <a:t> </a:t>
            </a:r>
            <a:endParaRPr lang="tr-TR" altLang="tr-TR" dirty="0" smtClean="0">
              <a:latin typeface="Rockwell" pitchFamily="18" charset="0"/>
            </a:endParaRPr>
          </a:p>
          <a:p>
            <a:pPr>
              <a:buFont typeface="Arial" pitchFamily="34" charset="0"/>
              <a:buChar char="•"/>
            </a:pPr>
            <a:endParaRPr lang="tr-TR" altLang="tr-TR" dirty="0">
              <a:latin typeface="Rockwell" pitchFamily="18" charset="0"/>
            </a:endParaRPr>
          </a:p>
          <a:p>
            <a:pPr marL="0" indent="0">
              <a:buNone/>
            </a:pPr>
            <a:r>
              <a:rPr lang="tr-TR" altLang="tr-TR" dirty="0" smtClean="0">
                <a:latin typeface="Rockwell" pitchFamily="18" charset="0"/>
              </a:rPr>
              <a:t>	Cinsel </a:t>
            </a:r>
            <a:r>
              <a:rPr lang="tr-TR" altLang="tr-TR" dirty="0">
                <a:latin typeface="Rockwell" pitchFamily="18" charset="0"/>
              </a:rPr>
              <a:t>olgunlukla beraber, vücutta herkese has bir koku belirginleşir. Bu vücut kokusunun cinsel çekicilikle bir ilişkisi vardır. </a:t>
            </a:r>
          </a:p>
          <a:p>
            <a:pPr>
              <a:buFont typeface="Arial" pitchFamily="34" charset="0"/>
              <a:buChar char="•"/>
            </a:pPr>
            <a:endParaRPr lang="tr-TR" dirty="0"/>
          </a:p>
        </p:txBody>
      </p:sp>
      <p:sp>
        <p:nvSpPr>
          <p:cNvPr id="4" name="3 Veri Yer Tutucusu"/>
          <p:cNvSpPr>
            <a:spLocks noGrp="1"/>
          </p:cNvSpPr>
          <p:nvPr>
            <p:ph type="dt" sz="half" idx="10"/>
          </p:nvPr>
        </p:nvSpPr>
        <p:spPr/>
        <p:txBody>
          <a:bodyPr/>
          <a:lstStyle/>
          <a:p>
            <a:fld id="{DD93CA27-9679-4213-8CDF-1C599B118251}"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19</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77004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96752"/>
            <a:ext cx="8229600" cy="936848"/>
          </a:xfrm>
        </p:spPr>
        <p:txBody>
          <a:bodyPr/>
          <a:lstStyle/>
          <a:p>
            <a:pPr eaLnBrk="1" hangingPunct="1">
              <a:defRPr/>
            </a:pPr>
            <a:r>
              <a:rPr lang="tr-TR" sz="4000" b="1" dirty="0" smtClean="0">
                <a:latin typeface="Rockwell" pitchFamily="18" charset="0"/>
              </a:rPr>
              <a:t>GELİŞİM DÖNEMLERİ</a:t>
            </a:r>
          </a:p>
        </p:txBody>
      </p:sp>
      <p:sp>
        <p:nvSpPr>
          <p:cNvPr id="4100" name="Rectangle 4"/>
          <p:cNvSpPr>
            <a:spLocks noChangeArrowheads="1"/>
          </p:cNvSpPr>
          <p:nvPr/>
        </p:nvSpPr>
        <p:spPr bwMode="auto">
          <a:xfrm>
            <a:off x="1259632" y="2420938"/>
            <a:ext cx="5904656" cy="2016125"/>
          </a:xfrm>
          <a:prstGeom prst="rect">
            <a:avLst/>
          </a:prstGeom>
          <a:noFill/>
          <a:ln w="9525">
            <a:noFill/>
            <a:miter lim="800000"/>
            <a:headEnd/>
            <a:tailEnd/>
          </a:ln>
          <a:effectLst/>
        </p:spPr>
        <p:txBody>
          <a:bodyPr/>
          <a:lstStyle/>
          <a:p>
            <a:pPr algn="l">
              <a:spcBef>
                <a:spcPct val="20000"/>
              </a:spcBef>
              <a:defRPr/>
            </a:pPr>
            <a:r>
              <a:rPr lang="tr-TR" sz="2400" dirty="0">
                <a:effectLst>
                  <a:outerShdw blurRad="38100" dist="38100" dir="2700000" algn="tl">
                    <a:srgbClr val="C0C0C0"/>
                  </a:outerShdw>
                </a:effectLst>
                <a:latin typeface="Rockwell" pitchFamily="18" charset="0"/>
              </a:rPr>
              <a:t>  0 – 2 </a:t>
            </a:r>
            <a:r>
              <a:rPr lang="tr-TR" sz="2400" dirty="0" smtClean="0">
                <a:effectLst>
                  <a:outerShdw blurRad="38100" dist="38100" dir="2700000" algn="tl">
                    <a:srgbClr val="C0C0C0"/>
                  </a:outerShdw>
                </a:effectLst>
                <a:latin typeface="Rockwell" pitchFamily="18" charset="0"/>
              </a:rPr>
              <a:t>		YAŞ BEBEKLİK DÖNEMİ</a:t>
            </a:r>
            <a:endParaRPr lang="tr-TR" sz="2400" dirty="0">
              <a:effectLst>
                <a:outerShdw blurRad="38100" dist="38100" dir="2700000" algn="tl">
                  <a:srgbClr val="C0C0C0"/>
                </a:outerShdw>
              </a:effectLst>
              <a:latin typeface="Rockwell" pitchFamily="18" charset="0"/>
            </a:endParaRPr>
          </a:p>
          <a:p>
            <a:pPr algn="l">
              <a:spcBef>
                <a:spcPct val="20000"/>
              </a:spcBef>
              <a:defRPr/>
            </a:pPr>
            <a:r>
              <a:rPr lang="tr-TR" sz="2400" dirty="0">
                <a:effectLst>
                  <a:outerShdw blurRad="38100" dist="38100" dir="2700000" algn="tl">
                    <a:srgbClr val="C0C0C0"/>
                  </a:outerShdw>
                </a:effectLst>
                <a:latin typeface="Rockwell" pitchFamily="18" charset="0"/>
              </a:rPr>
              <a:t>  2 – </a:t>
            </a:r>
            <a:r>
              <a:rPr lang="tr-TR" sz="2400" dirty="0" smtClean="0">
                <a:effectLst>
                  <a:outerShdw blurRad="38100" dist="38100" dir="2700000" algn="tl">
                    <a:srgbClr val="C0C0C0"/>
                  </a:outerShdw>
                </a:effectLst>
                <a:latin typeface="Rockwell" pitchFamily="18" charset="0"/>
              </a:rPr>
              <a:t>6		 </a:t>
            </a:r>
            <a:r>
              <a:rPr lang="tr-TR" sz="2400" dirty="0">
                <a:effectLst>
                  <a:outerShdw blurRad="38100" dist="38100" dir="2700000" algn="tl">
                    <a:srgbClr val="C0C0C0"/>
                  </a:outerShdw>
                </a:effectLst>
                <a:latin typeface="Rockwell" pitchFamily="18" charset="0"/>
              </a:rPr>
              <a:t>OYUN DÖNEMİ</a:t>
            </a:r>
          </a:p>
          <a:p>
            <a:pPr algn="l">
              <a:spcBef>
                <a:spcPct val="20000"/>
              </a:spcBef>
              <a:defRPr/>
            </a:pPr>
            <a:r>
              <a:rPr lang="tr-TR" sz="2400" dirty="0">
                <a:effectLst>
                  <a:outerShdw blurRad="38100" dist="38100" dir="2700000" algn="tl">
                    <a:srgbClr val="C0C0C0"/>
                  </a:outerShdw>
                </a:effectLst>
                <a:latin typeface="Rockwell" pitchFamily="18" charset="0"/>
              </a:rPr>
              <a:t>  6 – </a:t>
            </a:r>
            <a:r>
              <a:rPr lang="tr-TR" sz="2400" dirty="0" smtClean="0">
                <a:effectLst>
                  <a:outerShdw blurRad="38100" dist="38100" dir="2700000" algn="tl">
                    <a:srgbClr val="C0C0C0"/>
                  </a:outerShdw>
                </a:effectLst>
                <a:latin typeface="Rockwell" pitchFamily="18" charset="0"/>
              </a:rPr>
              <a:t>12	 </a:t>
            </a:r>
            <a:r>
              <a:rPr lang="tr-TR" sz="2400" dirty="0">
                <a:effectLst>
                  <a:outerShdw blurRad="38100" dist="38100" dir="2700000" algn="tl">
                    <a:srgbClr val="C0C0C0"/>
                  </a:outerShdw>
                </a:effectLst>
                <a:latin typeface="Rockwell" pitchFamily="18" charset="0"/>
              </a:rPr>
              <a:t>OKUL DÖNEMİ</a:t>
            </a:r>
          </a:p>
          <a:p>
            <a:pPr algn="l">
              <a:spcBef>
                <a:spcPct val="20000"/>
              </a:spcBef>
              <a:defRPr/>
            </a:pPr>
            <a:r>
              <a:rPr lang="tr-TR" sz="2400" dirty="0">
                <a:effectLst>
                  <a:outerShdw blurRad="38100" dist="38100" dir="2700000" algn="tl">
                    <a:srgbClr val="C0C0C0"/>
                  </a:outerShdw>
                </a:effectLst>
                <a:latin typeface="Rockwell" pitchFamily="18" charset="0"/>
              </a:rPr>
              <a:t> </a:t>
            </a:r>
            <a:r>
              <a:rPr lang="tr-TR" sz="2400" b="1" dirty="0">
                <a:effectLst>
                  <a:outerShdw blurRad="38100" dist="38100" dir="2700000" algn="tl">
                    <a:srgbClr val="C0C0C0"/>
                  </a:outerShdw>
                </a:effectLst>
                <a:latin typeface="Rockwell" pitchFamily="18" charset="0"/>
              </a:rPr>
              <a:t>12 – </a:t>
            </a:r>
            <a:r>
              <a:rPr lang="tr-TR" sz="2400" b="1" dirty="0" smtClean="0">
                <a:effectLst>
                  <a:outerShdw blurRad="38100" dist="38100" dir="2700000" algn="tl">
                    <a:srgbClr val="C0C0C0"/>
                  </a:outerShdw>
                </a:effectLst>
                <a:latin typeface="Rockwell" pitchFamily="18" charset="0"/>
              </a:rPr>
              <a:t>22	 </a:t>
            </a:r>
            <a:r>
              <a:rPr lang="tr-TR" sz="2400" b="1" dirty="0">
                <a:effectLst>
                  <a:outerShdw blurRad="38100" dist="38100" dir="2700000" algn="tl">
                    <a:srgbClr val="C0C0C0"/>
                  </a:outerShdw>
                </a:effectLst>
                <a:latin typeface="Rockwell" pitchFamily="18" charset="0"/>
              </a:rPr>
              <a:t>ERGENLİK</a:t>
            </a:r>
          </a:p>
          <a:p>
            <a:pPr algn="l">
              <a:spcBef>
                <a:spcPct val="20000"/>
              </a:spcBef>
              <a:defRPr/>
            </a:pPr>
            <a:r>
              <a:rPr lang="tr-TR" sz="2400" dirty="0">
                <a:effectLst>
                  <a:outerShdw blurRad="38100" dist="38100" dir="2700000" algn="tl">
                    <a:srgbClr val="C0C0C0"/>
                  </a:outerShdw>
                </a:effectLst>
                <a:latin typeface="Rockwell" pitchFamily="18" charset="0"/>
              </a:rPr>
              <a:t>  22 -40 </a:t>
            </a:r>
            <a:r>
              <a:rPr lang="tr-TR" sz="2400" dirty="0" smtClean="0">
                <a:effectLst>
                  <a:outerShdw blurRad="38100" dist="38100" dir="2700000" algn="tl">
                    <a:srgbClr val="C0C0C0"/>
                  </a:outerShdw>
                </a:effectLst>
                <a:latin typeface="Rockwell" pitchFamily="18" charset="0"/>
              </a:rPr>
              <a:t>	 </a:t>
            </a:r>
            <a:r>
              <a:rPr lang="tr-TR" sz="2400" dirty="0">
                <a:effectLst>
                  <a:outerShdw blurRad="38100" dist="38100" dir="2700000" algn="tl">
                    <a:srgbClr val="C0C0C0"/>
                  </a:outerShdw>
                </a:effectLst>
                <a:latin typeface="Rockwell" pitchFamily="18" charset="0"/>
              </a:rPr>
              <a:t>YETİŞKİNLİK</a:t>
            </a:r>
          </a:p>
          <a:p>
            <a:pPr algn="l">
              <a:spcBef>
                <a:spcPct val="20000"/>
              </a:spcBef>
              <a:defRPr/>
            </a:pPr>
            <a:r>
              <a:rPr lang="tr-TR" sz="2400" dirty="0">
                <a:effectLst>
                  <a:outerShdw blurRad="38100" dist="38100" dir="2700000" algn="tl">
                    <a:srgbClr val="C0C0C0"/>
                  </a:outerShdw>
                </a:effectLst>
                <a:latin typeface="Rockwell" pitchFamily="18" charset="0"/>
              </a:rPr>
              <a:t>  40 -      </a:t>
            </a:r>
            <a:r>
              <a:rPr lang="tr-TR" sz="2400" dirty="0" smtClean="0">
                <a:effectLst>
                  <a:outerShdw blurRad="38100" dist="38100" dir="2700000" algn="tl">
                    <a:srgbClr val="C0C0C0"/>
                  </a:outerShdw>
                </a:effectLst>
                <a:latin typeface="Rockwell" pitchFamily="18" charset="0"/>
              </a:rPr>
              <a:t>	İHTİYARLIK</a:t>
            </a:r>
            <a:endParaRPr lang="tr-TR" sz="1200" dirty="0">
              <a:effectLst>
                <a:outerShdw blurRad="38100" dist="38100" dir="2700000" algn="tl">
                  <a:srgbClr val="C0C0C0"/>
                </a:outerShdw>
              </a:effectLst>
              <a:latin typeface="Rockwell" pitchFamily="18" charset="0"/>
            </a:endParaRPr>
          </a:p>
        </p:txBody>
      </p:sp>
      <p:sp>
        <p:nvSpPr>
          <p:cNvPr id="4" name="3 Veri Yer Tutucusu"/>
          <p:cNvSpPr>
            <a:spLocks noGrp="1"/>
          </p:cNvSpPr>
          <p:nvPr>
            <p:ph type="dt" sz="half" idx="10"/>
          </p:nvPr>
        </p:nvSpPr>
        <p:spPr/>
        <p:txBody>
          <a:bodyPr/>
          <a:lstStyle/>
          <a:p>
            <a:pPr>
              <a:defRPr/>
            </a:pPr>
            <a:fld id="{DF011D2D-0018-44D1-AFC6-FEFCEE915983}" type="datetime1">
              <a:rPr lang="tr-TR" smtClean="0"/>
              <a:t>24.10.2019</a:t>
            </a:fld>
            <a:endParaRPr lang="tr-TR"/>
          </a:p>
        </p:txBody>
      </p:sp>
      <p:sp>
        <p:nvSpPr>
          <p:cNvPr id="5" name="4 Slayt Numarası Yer Tutucusu"/>
          <p:cNvSpPr>
            <a:spLocks noGrp="1"/>
          </p:cNvSpPr>
          <p:nvPr>
            <p:ph type="sldNum" sz="quarter" idx="12"/>
          </p:nvPr>
        </p:nvSpPr>
        <p:spPr/>
        <p:txBody>
          <a:bodyPr/>
          <a:lstStyle/>
          <a:p>
            <a:pPr>
              <a:defRPr/>
            </a:pPr>
            <a:fld id="{36CE824B-C1F0-4F7A-8DCB-3CD2FD0C506F}" type="slidenum">
              <a:rPr lang="tr-TR" smtClean="0"/>
              <a:pPr>
                <a:defRPr/>
              </a:pPr>
              <a:t>2</a:t>
            </a:fld>
            <a:endParaRPr lang="tr-TR"/>
          </a:p>
        </p:txBody>
      </p:sp>
      <p:sp>
        <p:nvSpPr>
          <p:cNvPr id="6" name="5 Altbilgi Yer Tutucusu"/>
          <p:cNvSpPr>
            <a:spLocks noGrp="1"/>
          </p:cNvSpPr>
          <p:nvPr>
            <p:ph type="ftr" sz="quarter" idx="11"/>
          </p:nvPr>
        </p:nvSpPr>
        <p:spPr/>
        <p:txBody>
          <a:bodyPr/>
          <a:lstStyle/>
          <a:p>
            <a:pPr>
              <a:defRPr/>
            </a:pPr>
            <a:r>
              <a:rPr lang="tr-TR" smtClean="0"/>
              <a:t>SUŞEHRİ REHBERLİK VE ARAŞTIRMA MERKEZİ</a:t>
            </a:r>
            <a:endParaRPr lang="tr-TR"/>
          </a:p>
        </p:txBody>
      </p:sp>
    </p:spTree>
    <p:extLst>
      <p:ext uri="{BB962C8B-B14F-4D97-AF65-F5344CB8AC3E}">
        <p14:creationId xmlns:p14="http://schemas.microsoft.com/office/powerpoint/2010/main" xmlns="" val="16863088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755576" y="1268761"/>
            <a:ext cx="7632848" cy="5328890"/>
          </a:xfrm>
        </p:spPr>
        <p:txBody>
          <a:bodyPr/>
          <a:lstStyle/>
          <a:p>
            <a:pPr algn="just" eaLnBrk="1" hangingPunct="1">
              <a:lnSpc>
                <a:spcPct val="90000"/>
              </a:lnSpc>
              <a:buFont typeface="Arial" pitchFamily="34" charset="0"/>
              <a:buChar char="•"/>
            </a:pPr>
            <a:r>
              <a:rPr lang="tr-TR" altLang="tr-TR" sz="2400" u="sng" dirty="0" smtClean="0">
                <a:solidFill>
                  <a:srgbClr val="FF3300"/>
                </a:solidFill>
                <a:latin typeface="Rockwell" pitchFamily="18" charset="0"/>
              </a:rPr>
              <a:t>Gırtlaktaki </a:t>
            </a:r>
            <a:r>
              <a:rPr lang="tr-TR" altLang="tr-TR" sz="2400" u="sng" dirty="0" err="1" smtClean="0">
                <a:solidFill>
                  <a:srgbClr val="FF3300"/>
                </a:solidFill>
                <a:latin typeface="Rockwell" pitchFamily="18" charset="0"/>
              </a:rPr>
              <a:t>kıkırdaklaşma</a:t>
            </a:r>
            <a:r>
              <a:rPr lang="tr-TR" altLang="tr-TR" sz="2400" u="sng" dirty="0" smtClean="0">
                <a:solidFill>
                  <a:srgbClr val="FF3300"/>
                </a:solidFill>
                <a:latin typeface="Rockwell" pitchFamily="18" charset="0"/>
              </a:rPr>
              <a:t>:</a:t>
            </a:r>
            <a:r>
              <a:rPr lang="tr-TR" altLang="tr-TR" sz="2400" dirty="0" smtClean="0">
                <a:latin typeface="Rockwell" pitchFamily="18" charset="0"/>
              </a:rPr>
              <a:t> </a:t>
            </a:r>
          </a:p>
          <a:p>
            <a:pPr marL="0" indent="0" algn="just" eaLnBrk="1" hangingPunct="1">
              <a:lnSpc>
                <a:spcPct val="90000"/>
              </a:lnSpc>
              <a:buNone/>
            </a:pPr>
            <a:r>
              <a:rPr lang="tr-TR" altLang="tr-TR" sz="2400" dirty="0" smtClean="0">
                <a:latin typeface="Rockwell" pitchFamily="18" charset="0"/>
              </a:rPr>
              <a:t>	</a:t>
            </a:r>
          </a:p>
          <a:p>
            <a:pPr marL="0" indent="0" algn="just" eaLnBrk="1" hangingPunct="1">
              <a:lnSpc>
                <a:spcPct val="90000"/>
              </a:lnSpc>
              <a:buNone/>
            </a:pPr>
            <a:r>
              <a:rPr lang="tr-TR" altLang="tr-TR" dirty="0">
                <a:latin typeface="Rockwell" pitchFamily="18" charset="0"/>
              </a:rPr>
              <a:t>	</a:t>
            </a:r>
            <a:r>
              <a:rPr lang="tr-TR" altLang="tr-TR" sz="2400" dirty="0" smtClean="0">
                <a:latin typeface="Rockwell" pitchFamily="18" charset="0"/>
              </a:rPr>
              <a:t>Hipofiz hormonun etkisi ile ergenlik döneminin başlangıcında erkek çocuklarda gırtlağın çene altına rastlayan bölgesinde bir </a:t>
            </a:r>
            <a:r>
              <a:rPr lang="tr-TR" altLang="tr-TR" sz="2400" dirty="0" err="1" smtClean="0">
                <a:latin typeface="Rockwell" pitchFamily="18" charset="0"/>
              </a:rPr>
              <a:t>kıkırdaklaşma</a:t>
            </a:r>
            <a:r>
              <a:rPr lang="tr-TR" altLang="tr-TR" sz="2400" dirty="0" smtClean="0">
                <a:latin typeface="Rockwell" pitchFamily="18" charset="0"/>
              </a:rPr>
              <a:t> görülür. Halk arasında "adem elması" denen bu boğum büyüyerek sertleşir. </a:t>
            </a:r>
            <a:endParaRPr lang="tr-TR" altLang="tr-TR" sz="2400" u="sng" dirty="0" smtClean="0">
              <a:latin typeface="Rockwell" pitchFamily="18" charset="0"/>
            </a:endParaRPr>
          </a:p>
        </p:txBody>
      </p:sp>
      <p:sp>
        <p:nvSpPr>
          <p:cNvPr id="3" name="2 Veri Yer Tutucusu"/>
          <p:cNvSpPr>
            <a:spLocks noGrp="1"/>
          </p:cNvSpPr>
          <p:nvPr>
            <p:ph type="dt" sz="half" idx="10"/>
          </p:nvPr>
        </p:nvSpPr>
        <p:spPr/>
        <p:txBody>
          <a:bodyPr/>
          <a:lstStyle/>
          <a:p>
            <a:fld id="{6AB2AEE3-7481-45BC-8191-8E253718C799}"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20</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8170167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700808"/>
            <a:ext cx="7488832" cy="4022261"/>
          </a:xfrm>
        </p:spPr>
        <p:txBody>
          <a:bodyPr/>
          <a:lstStyle/>
          <a:p>
            <a:pPr marL="0" indent="0">
              <a:buNone/>
            </a:pPr>
            <a:r>
              <a:rPr lang="tr-TR" altLang="tr-TR" u="sng" dirty="0">
                <a:solidFill>
                  <a:srgbClr val="FF3300"/>
                </a:solidFill>
                <a:latin typeface="Rockwell" pitchFamily="18" charset="0"/>
              </a:rPr>
              <a:t>Göğüslerde </a:t>
            </a:r>
            <a:r>
              <a:rPr lang="tr-TR" altLang="tr-TR" u="sng" dirty="0" err="1">
                <a:solidFill>
                  <a:srgbClr val="FF3300"/>
                </a:solidFill>
                <a:latin typeface="Rockwell" pitchFamily="18" charset="0"/>
              </a:rPr>
              <a:t>düğümcüklenme</a:t>
            </a:r>
            <a:r>
              <a:rPr lang="tr-TR" altLang="tr-TR" u="sng" dirty="0">
                <a:solidFill>
                  <a:srgbClr val="FF3300"/>
                </a:solidFill>
                <a:latin typeface="Rockwell" pitchFamily="18" charset="0"/>
              </a:rPr>
              <a:t>:</a:t>
            </a:r>
            <a:r>
              <a:rPr lang="tr-TR" altLang="tr-TR" dirty="0">
                <a:latin typeface="Rockwell" pitchFamily="18" charset="0"/>
              </a:rPr>
              <a:t> </a:t>
            </a:r>
            <a:endParaRPr lang="tr-TR" altLang="tr-TR" dirty="0" smtClean="0">
              <a:latin typeface="Rockwell" pitchFamily="18" charset="0"/>
            </a:endParaRPr>
          </a:p>
          <a:p>
            <a:pPr marL="0" indent="0">
              <a:buNone/>
            </a:pPr>
            <a:endParaRPr lang="tr-TR" altLang="tr-TR" dirty="0">
              <a:latin typeface="Rockwell" pitchFamily="18" charset="0"/>
            </a:endParaRPr>
          </a:p>
          <a:p>
            <a:pPr marL="0" indent="0">
              <a:buNone/>
            </a:pPr>
            <a:r>
              <a:rPr lang="tr-TR" altLang="tr-TR" dirty="0" smtClean="0">
                <a:latin typeface="Rockwell" pitchFamily="18" charset="0"/>
              </a:rPr>
              <a:t>	Erkek </a:t>
            </a:r>
            <a:r>
              <a:rPr lang="tr-TR" altLang="tr-TR" dirty="0">
                <a:latin typeface="Rockwell" pitchFamily="18" charset="0"/>
              </a:rPr>
              <a:t>ergenlerde genellikle 14-16 yaşları arasında olur. Göğüslerin her ikisi veya birinde görülen ağrılı büyüme ve sertleşmelerdir. </a:t>
            </a:r>
            <a:r>
              <a:rPr lang="tr-TR" altLang="tr-TR" dirty="0" smtClean="0">
                <a:latin typeface="Rockwell" pitchFamily="18" charset="0"/>
              </a:rPr>
              <a:t>6 </a:t>
            </a:r>
            <a:r>
              <a:rPr lang="tr-TR" altLang="tr-TR" dirty="0">
                <a:latin typeface="Rockwell" pitchFamily="18" charset="0"/>
              </a:rPr>
              <a:t>ay ile 3 yıl arasında iyileşme görülür. </a:t>
            </a:r>
            <a:endParaRPr lang="tr-TR" altLang="tr-TR" u="sng" dirty="0">
              <a:latin typeface="Rockwell" pitchFamily="18" charset="0"/>
            </a:endParaRPr>
          </a:p>
          <a:p>
            <a:endParaRPr lang="tr-TR" dirty="0"/>
          </a:p>
        </p:txBody>
      </p:sp>
      <p:sp>
        <p:nvSpPr>
          <p:cNvPr id="4" name="3 Veri Yer Tutucusu"/>
          <p:cNvSpPr>
            <a:spLocks noGrp="1"/>
          </p:cNvSpPr>
          <p:nvPr>
            <p:ph type="dt" sz="half" idx="10"/>
          </p:nvPr>
        </p:nvSpPr>
        <p:spPr/>
        <p:txBody>
          <a:bodyPr/>
          <a:lstStyle/>
          <a:p>
            <a:fld id="{29498B12-D45E-4D14-B5B5-B3200A9A361F}"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21</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45625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altLang="tr-TR" b="1" dirty="0" smtClean="0">
                <a:latin typeface="Rockwell" pitchFamily="18" charset="0"/>
              </a:rPr>
              <a:t>Bilişsel Gelişim</a:t>
            </a:r>
          </a:p>
        </p:txBody>
      </p:sp>
      <p:sp>
        <p:nvSpPr>
          <p:cNvPr id="21507" name="Rectangle 3"/>
          <p:cNvSpPr>
            <a:spLocks noGrp="1" noChangeArrowheads="1"/>
          </p:cNvSpPr>
          <p:nvPr>
            <p:ph type="body" idx="1"/>
          </p:nvPr>
        </p:nvSpPr>
        <p:spPr>
          <a:xfrm>
            <a:off x="457200" y="1843088"/>
            <a:ext cx="7931224" cy="3681412"/>
          </a:xfrm>
        </p:spPr>
        <p:txBody>
          <a:bodyPr/>
          <a:lstStyle/>
          <a:p>
            <a:pPr algn="just" eaLnBrk="1" hangingPunct="1">
              <a:buFont typeface="Wingdings" pitchFamily="2" charset="2"/>
              <a:buNone/>
            </a:pPr>
            <a:r>
              <a:rPr lang="tr-TR" altLang="tr-TR" sz="2800" dirty="0" smtClean="0">
                <a:latin typeface="Rockwell" pitchFamily="18" charset="0"/>
              </a:rPr>
              <a:t>		Ergen, bir problem çözme durumunda neden-sonuç ilişkisini kurabilmek için olası tüm değişkenleri göz önüne alabilir ve bunlardan birini sınarken diğerlerini dışarıda bırakabilir. Gerçek ve somut olmayanla yani olasılıklarla ilgilenebilir ve mecaz anlamları anlamakta güçlük çekmez.</a:t>
            </a:r>
          </a:p>
        </p:txBody>
      </p:sp>
      <p:sp>
        <p:nvSpPr>
          <p:cNvPr id="4" name="3 Veri Yer Tutucusu"/>
          <p:cNvSpPr>
            <a:spLocks noGrp="1"/>
          </p:cNvSpPr>
          <p:nvPr>
            <p:ph type="dt" sz="half" idx="10"/>
          </p:nvPr>
        </p:nvSpPr>
        <p:spPr/>
        <p:txBody>
          <a:bodyPr/>
          <a:lstStyle/>
          <a:p>
            <a:fld id="{551ED9EA-641E-47DC-B1B6-66F655CBCD6B}"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22</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8633425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p:nvPr>
        </p:nvSpPr>
        <p:spPr/>
        <p:txBody>
          <a:bodyPr/>
          <a:lstStyle/>
          <a:p>
            <a:pPr marL="0" indent="0" eaLnBrk="1" hangingPunct="1">
              <a:buNone/>
            </a:pPr>
            <a:endParaRPr lang="tr-TR" altLang="tr-TR" dirty="0" smtClean="0"/>
          </a:p>
        </p:txBody>
      </p:sp>
      <p:sp>
        <p:nvSpPr>
          <p:cNvPr id="22531" name="Rectangle 2"/>
          <p:cNvSpPr>
            <a:spLocks noGrp="1" noChangeArrowheads="1"/>
          </p:cNvSpPr>
          <p:nvPr>
            <p:ph type="title" idx="4294967295"/>
          </p:nvPr>
        </p:nvSpPr>
        <p:spPr>
          <a:xfrm>
            <a:off x="539750" y="908720"/>
            <a:ext cx="7004050" cy="508918"/>
          </a:xfrm>
        </p:spPr>
        <p:txBody>
          <a:bodyPr>
            <a:normAutofit fontScale="90000"/>
          </a:bodyPr>
          <a:lstStyle/>
          <a:p>
            <a:pPr eaLnBrk="1" hangingPunct="1"/>
            <a:r>
              <a:rPr lang="tr-TR" altLang="tr-TR" dirty="0" smtClean="0"/>
              <a:t> </a:t>
            </a:r>
            <a:r>
              <a:rPr lang="tr-TR" altLang="tr-TR" b="1" dirty="0" smtClean="0"/>
              <a:t>Ergenlikte Zihinsel Gelişim</a:t>
            </a:r>
          </a:p>
        </p:txBody>
      </p:sp>
      <p:sp>
        <p:nvSpPr>
          <p:cNvPr id="22532" name="Rectangle 3"/>
          <p:cNvSpPr>
            <a:spLocks noGrp="1" noChangeArrowheads="1"/>
          </p:cNvSpPr>
          <p:nvPr>
            <p:ph type="body" idx="4294967295"/>
          </p:nvPr>
        </p:nvSpPr>
        <p:spPr>
          <a:xfrm>
            <a:off x="755576" y="1916832"/>
            <a:ext cx="7488832" cy="3836268"/>
          </a:xfrm>
        </p:spPr>
        <p:txBody>
          <a:bodyPr/>
          <a:lstStyle/>
          <a:p>
            <a:pPr algn="just" eaLnBrk="1" hangingPunct="1">
              <a:buFont typeface="Wingdings" pitchFamily="2" charset="2"/>
              <a:buNone/>
            </a:pPr>
            <a:r>
              <a:rPr lang="tr-TR" altLang="tr-TR" dirty="0" smtClean="0"/>
              <a:t>		12 yaş ve </a:t>
            </a:r>
            <a:r>
              <a:rPr lang="tr-TR" altLang="tr-TR" dirty="0" err="1" smtClean="0"/>
              <a:t>üzerisi</a:t>
            </a:r>
            <a:r>
              <a:rPr lang="tr-TR" altLang="tr-TR" dirty="0" smtClean="0"/>
              <a:t> zihinsel gelişim çerçevesinde varsayımlar kurabilir, mantıksal sonuçlar çıkarabilir ve karmaşık sorunları sistemli biçimde çözebilir.</a:t>
            </a:r>
          </a:p>
          <a:p>
            <a:pPr algn="just" eaLnBrk="1" hangingPunct="1">
              <a:buFont typeface="Wingdings" pitchFamily="2" charset="2"/>
              <a:buNone/>
            </a:pPr>
            <a:r>
              <a:rPr lang="tr-TR" altLang="tr-TR" dirty="0" smtClean="0"/>
              <a:t>		 Bu dönem gençleri kendi görüşlerini haklı gösterebilecek düşünce kurallarını ve mantık yollarını bulmaya başlarlar.</a:t>
            </a:r>
          </a:p>
        </p:txBody>
      </p:sp>
      <p:sp>
        <p:nvSpPr>
          <p:cNvPr id="5" name="4 Veri Yer Tutucusu"/>
          <p:cNvSpPr>
            <a:spLocks noGrp="1"/>
          </p:cNvSpPr>
          <p:nvPr>
            <p:ph type="dt" sz="half" idx="10"/>
          </p:nvPr>
        </p:nvSpPr>
        <p:spPr/>
        <p:txBody>
          <a:bodyPr/>
          <a:lstStyle/>
          <a:p>
            <a:pPr>
              <a:defRPr/>
            </a:pPr>
            <a:fld id="{D93C2FB6-1753-4A94-9F1D-47BF98E5B1C6}" type="datetime1">
              <a:rPr lang="tr-TR" altLang="tr-TR" smtClean="0"/>
              <a:t>24.10.2019</a:t>
            </a:fld>
            <a:endParaRPr lang="tr-TR" altLang="tr-TR"/>
          </a:p>
        </p:txBody>
      </p:sp>
      <p:sp>
        <p:nvSpPr>
          <p:cNvPr id="6" name="5 Slayt Numarası Yer Tutucusu"/>
          <p:cNvSpPr>
            <a:spLocks noGrp="1"/>
          </p:cNvSpPr>
          <p:nvPr>
            <p:ph type="sldNum" sz="quarter" idx="12"/>
          </p:nvPr>
        </p:nvSpPr>
        <p:spPr/>
        <p:txBody>
          <a:bodyPr/>
          <a:lstStyle/>
          <a:p>
            <a:pPr>
              <a:defRPr/>
            </a:pPr>
            <a:fld id="{C68AD041-944C-4F57-94C9-1B34BF4711D9}" type="slidenum">
              <a:rPr lang="tr-TR" altLang="tr-TR" smtClean="0"/>
              <a:pPr>
                <a:defRPr/>
              </a:pPr>
              <a:t>23</a:t>
            </a:fld>
            <a:endParaRPr lang="tr-TR" altLang="tr-TR"/>
          </a:p>
        </p:txBody>
      </p:sp>
      <p:sp>
        <p:nvSpPr>
          <p:cNvPr id="7" name="6 Altbilgi Yer Tutucusu"/>
          <p:cNvSpPr>
            <a:spLocks noGrp="1"/>
          </p:cNvSpPr>
          <p:nvPr>
            <p:ph type="ftr" sz="quarter" idx="11"/>
          </p:nvPr>
        </p:nvSpPr>
        <p:spPr/>
        <p:txBody>
          <a:bodyPr/>
          <a:lstStyle/>
          <a:p>
            <a:pPr>
              <a:defRPr/>
            </a:pPr>
            <a:r>
              <a:rPr lang="tr-TR" altLang="tr-TR" smtClean="0"/>
              <a:t>SUŞEHRİ REHBERLİK VE ARAŞTIRMA MERKEZİ</a:t>
            </a:r>
            <a:endParaRPr lang="tr-TR" altLang="tr-TR"/>
          </a:p>
        </p:txBody>
      </p:sp>
    </p:spTree>
    <p:extLst>
      <p:ext uri="{BB962C8B-B14F-4D97-AF65-F5344CB8AC3E}">
        <p14:creationId xmlns:p14="http://schemas.microsoft.com/office/powerpoint/2010/main" xmlns="" val="420128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95023" y="817583"/>
            <a:ext cx="6965245" cy="811218"/>
          </a:xfrm>
        </p:spPr>
        <p:txBody>
          <a:bodyPr>
            <a:normAutofit fontScale="90000"/>
          </a:bodyPr>
          <a:lstStyle/>
          <a:p>
            <a:pPr eaLnBrk="1" hangingPunct="1"/>
            <a:r>
              <a:rPr lang="tr-TR" altLang="tr-TR" b="1" dirty="0" smtClean="0">
                <a:latin typeface="Rockwell" pitchFamily="18" charset="0"/>
              </a:rPr>
              <a:t>Ergenlikte Duygusal Gelişim</a:t>
            </a:r>
            <a:r>
              <a:rPr lang="tr-TR" altLang="tr-TR" dirty="0" smtClean="0">
                <a:latin typeface="Rockwell" pitchFamily="18" charset="0"/>
              </a:rPr>
              <a:t> </a:t>
            </a:r>
          </a:p>
        </p:txBody>
      </p:sp>
      <p:sp>
        <p:nvSpPr>
          <p:cNvPr id="23555" name="Rectangle 3"/>
          <p:cNvSpPr>
            <a:spLocks noGrp="1" noChangeArrowheads="1"/>
          </p:cNvSpPr>
          <p:nvPr>
            <p:ph type="body" idx="1"/>
          </p:nvPr>
        </p:nvSpPr>
        <p:spPr>
          <a:xfrm>
            <a:off x="457200" y="1988840"/>
            <a:ext cx="8003232" cy="4111923"/>
          </a:xfrm>
        </p:spPr>
        <p:txBody>
          <a:bodyPr>
            <a:normAutofit lnSpcReduction="10000"/>
          </a:bodyPr>
          <a:lstStyle/>
          <a:p>
            <a:pPr algn="just" eaLnBrk="1" hangingPunct="1">
              <a:lnSpc>
                <a:spcPct val="80000"/>
              </a:lnSpc>
              <a:buFont typeface="Wingdings" pitchFamily="2" charset="2"/>
              <a:buNone/>
            </a:pPr>
            <a:r>
              <a:rPr lang="tr-TR" altLang="tr-TR" sz="2800" dirty="0" smtClean="0">
                <a:latin typeface="Rockwell" pitchFamily="18" charset="0"/>
              </a:rPr>
              <a:t>		Ergenlik dönemi dengesiz ve düzensiz bir evredir. Bu evre, "gence hiçbir şey anlatılamadığı için, anlatma çabasının yoğun olduğu bir dönem" olarak açıklanabilir. Dönem, bir çelişkiler dönemidir. Yalnızlıktan duyulan hazzın yanı sıra bir gruba katılma özlemi, yetişkini hor görme ama ona dayanma; endişe ve umutsuzluğa karşın geleceğe coşkuyla yöneliş bu çelişkilerin en belirginleridir. Bu evrede duyguların şiddet kazandığı görülür. Bunlar sinirlilik, öfke, bağırma, her şeye karşı gelme gibi özelliklerdir.</a:t>
            </a:r>
          </a:p>
        </p:txBody>
      </p:sp>
      <p:sp>
        <p:nvSpPr>
          <p:cNvPr id="4" name="3 Veri Yer Tutucusu"/>
          <p:cNvSpPr>
            <a:spLocks noGrp="1"/>
          </p:cNvSpPr>
          <p:nvPr>
            <p:ph type="dt" sz="half" idx="10"/>
          </p:nvPr>
        </p:nvSpPr>
        <p:spPr/>
        <p:txBody>
          <a:bodyPr/>
          <a:lstStyle/>
          <a:p>
            <a:fld id="{0109F42A-7C14-42D0-B8DF-B9B2CE1052B3}"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24</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7360869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43608" y="548680"/>
            <a:ext cx="6965245" cy="1202485"/>
          </a:xfrm>
        </p:spPr>
        <p:txBody>
          <a:bodyPr/>
          <a:lstStyle/>
          <a:p>
            <a:pPr eaLnBrk="1" hangingPunct="1"/>
            <a:r>
              <a:rPr lang="tr-TR" altLang="tr-TR" b="1" dirty="0" smtClean="0"/>
              <a:t>Ergenlikte Sosyal Gelişim</a:t>
            </a:r>
          </a:p>
        </p:txBody>
      </p:sp>
      <p:sp>
        <p:nvSpPr>
          <p:cNvPr id="24579" name="Rectangle 3"/>
          <p:cNvSpPr>
            <a:spLocks noGrp="1" noChangeArrowheads="1"/>
          </p:cNvSpPr>
          <p:nvPr>
            <p:ph type="body" idx="1"/>
          </p:nvPr>
        </p:nvSpPr>
        <p:spPr>
          <a:xfrm>
            <a:off x="539552" y="1628775"/>
            <a:ext cx="7632848" cy="4679950"/>
          </a:xfrm>
        </p:spPr>
        <p:txBody>
          <a:bodyPr>
            <a:normAutofit lnSpcReduction="10000"/>
          </a:bodyPr>
          <a:lstStyle/>
          <a:p>
            <a:pPr algn="just" eaLnBrk="1" hangingPunct="1">
              <a:lnSpc>
                <a:spcPct val="90000"/>
              </a:lnSpc>
              <a:buFont typeface="Wingdings" pitchFamily="2" charset="2"/>
              <a:buNone/>
            </a:pPr>
            <a:r>
              <a:rPr lang="tr-TR" altLang="tr-TR" sz="2400" dirty="0" smtClean="0"/>
              <a:t>		Bu dönemde genç; çabuk kurulan ve bozulan ilişkiler, kolay etkilenme, toplum içinde sivrilme, ilgi çekme ve rol sahibi olma çabası içindedir. Toplumda saygınlık kazanmaya ve statü sahibi olmaya gereksinme duyar. Toplumsal uyum geniş ölçüde bu gereksinimin karşılanmasına bağlıdır.</a:t>
            </a:r>
          </a:p>
          <a:p>
            <a:pPr algn="just" eaLnBrk="1" hangingPunct="1">
              <a:lnSpc>
                <a:spcPct val="90000"/>
              </a:lnSpc>
              <a:buFont typeface="Wingdings" pitchFamily="2" charset="2"/>
              <a:buNone/>
            </a:pPr>
            <a:r>
              <a:rPr lang="tr-TR" altLang="tr-TR" sz="2400" dirty="0" smtClean="0"/>
              <a:t>		Gencin bu dönemde ailesiyle, arkadaşlarıyla ve öğretmenleriyle olan ilişkileri de önemlidir. Özdeşleşme içine girerek aile bireylerine, çevredeki kişilere, düşüncelere genişleyen alanda, gencin benimsediği düşünce, davranış, tutum ve eylemleri oluşur. Gencin bu dönemde arkadaş ilişkileri çerçevesinde, ait olduğu grup önem kazanır ve grup kurallarına uymada çaba harcar.</a:t>
            </a:r>
          </a:p>
        </p:txBody>
      </p:sp>
      <p:sp>
        <p:nvSpPr>
          <p:cNvPr id="4" name="3 Veri Yer Tutucusu"/>
          <p:cNvSpPr>
            <a:spLocks noGrp="1"/>
          </p:cNvSpPr>
          <p:nvPr>
            <p:ph type="dt" sz="half" idx="10"/>
          </p:nvPr>
        </p:nvSpPr>
        <p:spPr/>
        <p:txBody>
          <a:bodyPr/>
          <a:lstStyle/>
          <a:p>
            <a:fld id="{01543F09-456C-4494-ADDF-5ECE60286F41}"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25</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7139355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tr-TR" altLang="tr-TR" b="1" smtClean="0"/>
              <a:t>Ergenlikte Gelişim Görevleri </a:t>
            </a:r>
            <a:endParaRPr lang="tr-TR" altLang="tr-TR" smtClean="0"/>
          </a:p>
        </p:txBody>
      </p:sp>
      <p:sp>
        <p:nvSpPr>
          <p:cNvPr id="25603" name="Rectangle 3"/>
          <p:cNvSpPr>
            <a:spLocks noGrp="1" noChangeArrowheads="1"/>
          </p:cNvSpPr>
          <p:nvPr>
            <p:ph type="body" idx="1"/>
          </p:nvPr>
        </p:nvSpPr>
        <p:spPr>
          <a:xfrm>
            <a:off x="457200" y="1981200"/>
            <a:ext cx="8003232" cy="4471988"/>
          </a:xfrm>
        </p:spPr>
        <p:txBody>
          <a:bodyPr/>
          <a:lstStyle/>
          <a:p>
            <a:pPr algn="just" eaLnBrk="1" hangingPunct="1">
              <a:buFont typeface="Wingdings" pitchFamily="2" charset="2"/>
              <a:buNone/>
            </a:pPr>
            <a:r>
              <a:rPr lang="tr-TR" altLang="tr-TR" sz="2800" dirty="0" smtClean="0"/>
              <a:t>		Bir insan bu günün ve geleceğin sorunlarıyla başarılı bir şekilde uğraşacaksa, bebeklikten ve ilk çocukluktan ergenliğe, ergenlikten ileri yetişkinliğe doğru özel davranış türlerinin kazanılması gerekmektedir. Ergenlik, bedensel, toplumsal, bilişsel olgunlaşma dönemidir. Bir ergenin bu dönemde sağlıklı gelişimi açısından başarması gereken yaşam görevleri vardır.</a:t>
            </a:r>
          </a:p>
        </p:txBody>
      </p:sp>
      <p:sp>
        <p:nvSpPr>
          <p:cNvPr id="4" name="3 Veri Yer Tutucusu"/>
          <p:cNvSpPr>
            <a:spLocks noGrp="1"/>
          </p:cNvSpPr>
          <p:nvPr>
            <p:ph type="dt" sz="half" idx="10"/>
          </p:nvPr>
        </p:nvSpPr>
        <p:spPr/>
        <p:txBody>
          <a:bodyPr/>
          <a:lstStyle/>
          <a:p>
            <a:fld id="{A560D8A5-6D85-49C5-B06C-B6D32C1745CE}"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26</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24493606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1268760"/>
            <a:ext cx="8229600" cy="4827240"/>
          </a:xfrm>
        </p:spPr>
        <p:txBody>
          <a:bodyPr/>
          <a:lstStyle/>
          <a:p>
            <a:pPr algn="just" eaLnBrk="1" hangingPunct="1"/>
            <a:r>
              <a:rPr lang="tr-TR" altLang="tr-TR" dirty="0" smtClean="0"/>
              <a:t>1-Çocuk büyüme sırasında uygun bir bağımlılık-bağımsızlık tarzı geliştirmek zorundadır. Hem ailesine ve otoriteye itaat ederken hem de büyümüş bir kimse olarak hareket etmesini öğrenecektir. </a:t>
            </a:r>
          </a:p>
          <a:p>
            <a:pPr algn="just" eaLnBrk="1" hangingPunct="1"/>
            <a:endParaRPr lang="tr-TR" altLang="tr-TR" dirty="0" smtClean="0"/>
          </a:p>
          <a:p>
            <a:pPr algn="just" eaLnBrk="1" hangingPunct="1"/>
            <a:r>
              <a:rPr lang="tr-TR" altLang="tr-TR" dirty="0" smtClean="0"/>
              <a:t>2-Sevmesini, sevilmesini öğrenecektir.</a:t>
            </a:r>
          </a:p>
          <a:p>
            <a:pPr algn="just" eaLnBrk="1" hangingPunct="1"/>
            <a:endParaRPr lang="tr-TR" altLang="tr-TR" dirty="0" smtClean="0"/>
          </a:p>
          <a:p>
            <a:pPr algn="just" eaLnBrk="1" hangingPunct="1"/>
            <a:r>
              <a:rPr lang="tr-TR" altLang="tr-TR" dirty="0" smtClean="0"/>
              <a:t>3-Çeşitli sosyal gruplara dahil olmasını, bu ayrı gruplardaki farklı rolleri ve kendi rolünü öğrenecektir. </a:t>
            </a:r>
          </a:p>
        </p:txBody>
      </p:sp>
      <p:sp>
        <p:nvSpPr>
          <p:cNvPr id="3" name="2 Veri Yer Tutucusu"/>
          <p:cNvSpPr>
            <a:spLocks noGrp="1"/>
          </p:cNvSpPr>
          <p:nvPr>
            <p:ph type="dt" sz="half" idx="10"/>
          </p:nvPr>
        </p:nvSpPr>
        <p:spPr/>
        <p:txBody>
          <a:bodyPr/>
          <a:lstStyle/>
          <a:p>
            <a:fld id="{84479890-61BA-4EF6-8F4C-F792ADCC9053}"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27</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016527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1268760"/>
            <a:ext cx="8229600" cy="4827240"/>
          </a:xfrm>
        </p:spPr>
        <p:txBody>
          <a:bodyPr/>
          <a:lstStyle/>
          <a:p>
            <a:pPr algn="just" eaLnBrk="1" hangingPunct="1"/>
            <a:r>
              <a:rPr lang="tr-TR" altLang="tr-TR" dirty="0" smtClean="0"/>
              <a:t>4-Başkalarına ve topluma karşı olan ödevlerini kavrayacak şekilde bir vicdan ve ahlak anlayışı, değerler sistemi geliştirecektir.</a:t>
            </a:r>
          </a:p>
          <a:p>
            <a:pPr algn="just" eaLnBrk="1" hangingPunct="1"/>
            <a:endParaRPr lang="tr-TR" altLang="tr-TR" dirty="0" smtClean="0"/>
          </a:p>
          <a:p>
            <a:pPr algn="just" eaLnBrk="1" hangingPunct="1"/>
            <a:r>
              <a:rPr lang="tr-TR" altLang="tr-TR" dirty="0" smtClean="0"/>
              <a:t>5-Kendi cinsinin psikolojik, sosyal, fizyolojik özelliklerini ve rolünü öğrenerek bu role göre davranışlar geliştirecektir.</a:t>
            </a:r>
          </a:p>
          <a:p>
            <a:pPr algn="just" eaLnBrk="1" hangingPunct="1"/>
            <a:endParaRPr lang="tr-TR" altLang="tr-TR" dirty="0" smtClean="0"/>
          </a:p>
          <a:p>
            <a:pPr algn="just" eaLnBrk="1" hangingPunct="1"/>
            <a:r>
              <a:rPr lang="tr-TR" altLang="tr-TR" dirty="0" smtClean="0"/>
              <a:t>6-Bedenindeki değişiklikleri bilmesi, bu değişikliklere uyum sağlamaya yarayacak özellikleri öğrenmesini sağlayacaktır.</a:t>
            </a:r>
          </a:p>
        </p:txBody>
      </p:sp>
      <p:sp>
        <p:nvSpPr>
          <p:cNvPr id="3" name="2 Veri Yer Tutucusu"/>
          <p:cNvSpPr>
            <a:spLocks noGrp="1"/>
          </p:cNvSpPr>
          <p:nvPr>
            <p:ph type="dt" sz="half" idx="10"/>
          </p:nvPr>
        </p:nvSpPr>
        <p:spPr/>
        <p:txBody>
          <a:bodyPr/>
          <a:lstStyle/>
          <a:p>
            <a:fld id="{7D456097-29C1-42BC-890E-19609319F3A6}"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28</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2132994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1412776"/>
            <a:ext cx="7643192" cy="4683224"/>
          </a:xfrm>
        </p:spPr>
        <p:txBody>
          <a:bodyPr/>
          <a:lstStyle/>
          <a:p>
            <a:pPr algn="just" eaLnBrk="1" hangingPunct="1">
              <a:buFont typeface="Wingdings" pitchFamily="2" charset="2"/>
              <a:buNone/>
            </a:pPr>
            <a:r>
              <a:rPr lang="tr-TR" altLang="tr-TR" dirty="0" smtClean="0"/>
              <a:t>		Ergenin yetişkin otorite ile çelişkiler içinde bulunduğu bu dönemde yetişkinlerin onu kabul etmesi, saygı ve anlayış göstermesi gerekir.</a:t>
            </a:r>
          </a:p>
          <a:p>
            <a:pPr algn="just" eaLnBrk="1" hangingPunct="1">
              <a:buFont typeface="Wingdings" pitchFamily="2" charset="2"/>
              <a:buNone/>
            </a:pPr>
            <a:r>
              <a:rPr lang="tr-TR" altLang="tr-TR" dirty="0" smtClean="0"/>
              <a:t>		Yetişkin dünyası ve yakınları ergene bağımsız davranma fırsatı vererek, onun kendi kendine karar verme, kendisine dayanma ve güvenmesini sağlayacak yaşantılar geçirmesine özen göstermelidir.</a:t>
            </a:r>
          </a:p>
        </p:txBody>
      </p:sp>
      <p:sp>
        <p:nvSpPr>
          <p:cNvPr id="3" name="2 Veri Yer Tutucusu"/>
          <p:cNvSpPr>
            <a:spLocks noGrp="1"/>
          </p:cNvSpPr>
          <p:nvPr>
            <p:ph type="dt" sz="half" idx="10"/>
          </p:nvPr>
        </p:nvSpPr>
        <p:spPr/>
        <p:txBody>
          <a:bodyPr/>
          <a:lstStyle/>
          <a:p>
            <a:fld id="{11FD5CC7-AB0A-4030-8324-8D3545A8B996}" type="datetime1">
              <a:rPr lang="tr-TR" smtClean="0"/>
              <a:t>24.10.2019</a:t>
            </a:fld>
            <a:endParaRPr lang="tr-TR"/>
          </a:p>
        </p:txBody>
      </p:sp>
      <p:sp>
        <p:nvSpPr>
          <p:cNvPr id="4" name="3 Slayt Numarası Yer Tutucusu"/>
          <p:cNvSpPr>
            <a:spLocks noGrp="1"/>
          </p:cNvSpPr>
          <p:nvPr>
            <p:ph type="sldNum" sz="quarter" idx="12"/>
          </p:nvPr>
        </p:nvSpPr>
        <p:spPr/>
        <p:txBody>
          <a:bodyPr/>
          <a:lstStyle/>
          <a:p>
            <a:fld id="{1D4BB45F-CA8E-4328-9F55-6D007CA061DF}" type="slidenum">
              <a:rPr lang="tr-TR" smtClean="0"/>
              <a:pPr/>
              <a:t>29</a:t>
            </a:fld>
            <a:endParaRPr lang="tr-TR"/>
          </a:p>
        </p:txBody>
      </p:sp>
      <p:sp>
        <p:nvSpPr>
          <p:cNvPr id="5" name="4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2820628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02043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89313"/>
            <a:ext cx="2374900" cy="346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Text Box 4"/>
          <p:cNvSpPr txBox="1">
            <a:spLocks noChangeArrowheads="1"/>
          </p:cNvSpPr>
          <p:nvPr/>
        </p:nvSpPr>
        <p:spPr bwMode="auto">
          <a:xfrm>
            <a:off x="1547813" y="1196975"/>
            <a:ext cx="56896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algn="r" eaLnBrk="0" fontAlgn="base" hangingPunct="0">
              <a:spcBef>
                <a:spcPct val="0"/>
              </a:spcBef>
              <a:spcAft>
                <a:spcPct val="0"/>
              </a:spcAft>
              <a:defRPr sz="2000">
                <a:solidFill>
                  <a:schemeClr val="tx1"/>
                </a:solidFill>
                <a:latin typeface="Verdana" pitchFamily="34" charset="0"/>
              </a:defRPr>
            </a:lvl6pPr>
            <a:lvl7pPr marL="2971800" indent="-228600" algn="r" eaLnBrk="0" fontAlgn="base" hangingPunct="0">
              <a:spcBef>
                <a:spcPct val="0"/>
              </a:spcBef>
              <a:spcAft>
                <a:spcPct val="0"/>
              </a:spcAft>
              <a:defRPr sz="2000">
                <a:solidFill>
                  <a:schemeClr val="tx1"/>
                </a:solidFill>
                <a:latin typeface="Verdana" pitchFamily="34" charset="0"/>
              </a:defRPr>
            </a:lvl7pPr>
            <a:lvl8pPr marL="3429000" indent="-228600" algn="r" eaLnBrk="0" fontAlgn="base" hangingPunct="0">
              <a:spcBef>
                <a:spcPct val="0"/>
              </a:spcBef>
              <a:spcAft>
                <a:spcPct val="0"/>
              </a:spcAft>
              <a:defRPr sz="2000">
                <a:solidFill>
                  <a:schemeClr val="tx1"/>
                </a:solidFill>
                <a:latin typeface="Verdana" pitchFamily="34" charset="0"/>
              </a:defRPr>
            </a:lvl8pPr>
            <a:lvl9pPr marL="3886200" indent="-228600" algn="r"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tr-TR" sz="3600" dirty="0">
                <a:latin typeface="Rockwell" pitchFamily="18" charset="0"/>
              </a:rPr>
              <a:t>Ergenlik dönemi, biyolojik, psikolojik, zihinsel ve sosyal açıdan bir gelişme ve olgunlaşmanın yer aldığı çocukluktan erişkinliğe geçiş dönemidir. </a:t>
            </a:r>
          </a:p>
        </p:txBody>
      </p:sp>
      <p:sp>
        <p:nvSpPr>
          <p:cNvPr id="4" name="3 Veri Yer Tutucusu"/>
          <p:cNvSpPr>
            <a:spLocks noGrp="1"/>
          </p:cNvSpPr>
          <p:nvPr>
            <p:ph type="dt" sz="half" idx="10"/>
          </p:nvPr>
        </p:nvSpPr>
        <p:spPr/>
        <p:txBody>
          <a:bodyPr/>
          <a:lstStyle/>
          <a:p>
            <a:fld id="{95307B91-AB3D-4B14-BAC0-939613376363}"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3</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40545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500" fill="hold"/>
                                        <p:tgtEl>
                                          <p:spTgt spid="67588"/>
                                        </p:tgtEl>
                                        <p:attrNameLst>
                                          <p:attrName>ppt_w</p:attrName>
                                        </p:attrNameLst>
                                      </p:cBhvr>
                                      <p:tavLst>
                                        <p:tav tm="0">
                                          <p:val>
                                            <p:fltVal val="0"/>
                                          </p:val>
                                        </p:tav>
                                        <p:tav tm="100000">
                                          <p:val>
                                            <p:strVal val="#ppt_w"/>
                                          </p:val>
                                        </p:tav>
                                      </p:tavLst>
                                    </p:anim>
                                    <p:anim calcmode="lin" valueType="num">
                                      <p:cBhvr>
                                        <p:cTn id="8" dur="500" fill="hold"/>
                                        <p:tgtEl>
                                          <p:spTgt spid="675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1268760"/>
            <a:ext cx="6965245" cy="751307"/>
          </a:xfrm>
        </p:spPr>
        <p:txBody>
          <a:bodyPr>
            <a:normAutofit fontScale="90000"/>
          </a:bodyPr>
          <a:lstStyle/>
          <a:p>
            <a:r>
              <a:rPr lang="tr-TR" b="1" dirty="0">
                <a:solidFill>
                  <a:schemeClr val="tx2"/>
                </a:solidFill>
                <a:latin typeface="Rockwell" pitchFamily="18" charset="0"/>
              </a:rPr>
              <a:t>GENEL ÖZELLİKLER</a:t>
            </a:r>
            <a:br>
              <a:rPr lang="tr-TR" b="1" dirty="0">
                <a:solidFill>
                  <a:schemeClr val="tx2"/>
                </a:solidFill>
                <a:latin typeface="Rockwell" pitchFamily="18" charset="0"/>
              </a:rPr>
            </a:br>
            <a:endParaRPr lang="tr-TR" dirty="0">
              <a:latin typeface="Rockwell" pitchFamily="18" charset="0"/>
            </a:endParaRPr>
          </a:p>
        </p:txBody>
      </p:sp>
      <p:sp>
        <p:nvSpPr>
          <p:cNvPr id="3" name="İçerik Yer Tutucusu 2"/>
          <p:cNvSpPr>
            <a:spLocks noGrp="1"/>
          </p:cNvSpPr>
          <p:nvPr>
            <p:ph idx="1"/>
          </p:nvPr>
        </p:nvSpPr>
        <p:spPr>
          <a:xfrm>
            <a:off x="827584" y="2119256"/>
            <a:ext cx="7344816" cy="3902031"/>
          </a:xfrm>
        </p:spPr>
        <p:txBody>
          <a:bodyPr>
            <a:normAutofit/>
          </a:bodyPr>
          <a:lstStyle/>
          <a:p>
            <a:pPr algn="ctr">
              <a:defRPr/>
            </a:pPr>
            <a:endParaRPr lang="tr-TR" dirty="0">
              <a:latin typeface="Rockwell" pitchFamily="18" charset="0"/>
            </a:endParaRPr>
          </a:p>
          <a:p>
            <a:pPr>
              <a:buFontTx/>
              <a:buChar char="•"/>
              <a:defRPr/>
            </a:pPr>
            <a:r>
              <a:rPr lang="tr-TR" dirty="0" smtClean="0">
                <a:latin typeface="Rockwell" pitchFamily="18" charset="0"/>
              </a:rPr>
              <a:t>Ergenlik insan yaşamının doğal  bir parçasıdır.</a:t>
            </a:r>
          </a:p>
          <a:p>
            <a:pPr>
              <a:defRPr/>
            </a:pPr>
            <a:endParaRPr lang="tr-TR" dirty="0" smtClean="0">
              <a:latin typeface="Rockwell" pitchFamily="18" charset="0"/>
            </a:endParaRPr>
          </a:p>
          <a:p>
            <a:pPr>
              <a:buFontTx/>
              <a:buChar char="•"/>
              <a:defRPr/>
            </a:pPr>
            <a:r>
              <a:rPr lang="tr-TR" dirty="0" smtClean="0">
                <a:latin typeface="Rockwell" pitchFamily="18" charset="0"/>
              </a:rPr>
              <a:t>Ergenlikteki değişim ve gelişimler herkesin yaşadığı değişimlerdir.</a:t>
            </a:r>
          </a:p>
          <a:p>
            <a:pPr>
              <a:defRPr/>
            </a:pPr>
            <a:endParaRPr lang="tr-TR" dirty="0">
              <a:latin typeface="Rockwell" pitchFamily="18" charset="0"/>
            </a:endParaRPr>
          </a:p>
          <a:p>
            <a:endParaRPr lang="tr-TR" dirty="0">
              <a:latin typeface="Rockwell" pitchFamily="18" charset="0"/>
            </a:endParaRPr>
          </a:p>
        </p:txBody>
      </p:sp>
      <p:sp>
        <p:nvSpPr>
          <p:cNvPr id="4" name="3 Veri Yer Tutucusu"/>
          <p:cNvSpPr>
            <a:spLocks noGrp="1"/>
          </p:cNvSpPr>
          <p:nvPr>
            <p:ph type="dt" sz="half" idx="10"/>
          </p:nvPr>
        </p:nvSpPr>
        <p:spPr/>
        <p:txBody>
          <a:bodyPr/>
          <a:lstStyle/>
          <a:p>
            <a:fld id="{A4112328-4D36-4D52-B259-1F60BED32DF0}"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4</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310164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340768"/>
            <a:ext cx="7488832" cy="4382301"/>
          </a:xfrm>
        </p:spPr>
        <p:txBody>
          <a:bodyPr/>
          <a:lstStyle/>
          <a:p>
            <a:pPr algn="just">
              <a:lnSpc>
                <a:spcPct val="80000"/>
              </a:lnSpc>
              <a:buFont typeface="Arial" pitchFamily="34" charset="0"/>
              <a:buChar char="•"/>
            </a:pPr>
            <a:r>
              <a:rPr lang="tr-TR" altLang="tr-TR" dirty="0" smtClean="0">
                <a:latin typeface="Rockwell" pitchFamily="18" charset="0"/>
              </a:rPr>
              <a:t>Ortalama </a:t>
            </a:r>
            <a:r>
              <a:rPr lang="tr-TR" altLang="tr-TR" dirty="0">
                <a:latin typeface="Rockwell" pitchFamily="18" charset="0"/>
              </a:rPr>
              <a:t>insan yaşamının hemen hemen 1/10'unu kapsayan bir dönem olan ergenlik çağı, kişinin yaşamının önemli değişikliklerini içeren bir çağdır</a:t>
            </a:r>
            <a:r>
              <a:rPr lang="tr-TR" altLang="tr-TR" dirty="0" smtClean="0">
                <a:latin typeface="Rockwell" pitchFamily="18" charset="0"/>
              </a:rPr>
              <a:t>.</a:t>
            </a:r>
          </a:p>
          <a:p>
            <a:pPr algn="just">
              <a:lnSpc>
                <a:spcPct val="80000"/>
              </a:lnSpc>
              <a:buFont typeface="Arial" pitchFamily="34" charset="0"/>
              <a:buChar char="•"/>
            </a:pPr>
            <a:endParaRPr lang="tr-TR" altLang="tr-TR" dirty="0" smtClean="0">
              <a:latin typeface="Rockwell" pitchFamily="18" charset="0"/>
            </a:endParaRPr>
          </a:p>
          <a:p>
            <a:pPr algn="just">
              <a:lnSpc>
                <a:spcPct val="80000"/>
              </a:lnSpc>
              <a:buFont typeface="Arial" pitchFamily="34" charset="0"/>
              <a:buChar char="•"/>
            </a:pPr>
            <a:r>
              <a:rPr lang="tr-TR" altLang="tr-TR" dirty="0" smtClean="0">
                <a:latin typeface="Rockwell" pitchFamily="18" charset="0"/>
              </a:rPr>
              <a:t> Ergenliğin </a:t>
            </a:r>
            <a:r>
              <a:rPr lang="tr-TR" altLang="tr-TR" dirty="0">
                <a:latin typeface="Rockwell" pitchFamily="18" charset="0"/>
              </a:rPr>
              <a:t>başlangıcında kişinin biyolojik durumunda, sonunda </a:t>
            </a:r>
            <a:r>
              <a:rPr lang="tr-TR" altLang="tr-TR" dirty="0" smtClean="0">
                <a:latin typeface="Rockwell" pitchFamily="18" charset="0"/>
              </a:rPr>
              <a:t>ise </a:t>
            </a:r>
            <a:r>
              <a:rPr lang="tr-TR" altLang="tr-TR" dirty="0">
                <a:latin typeface="Rockwell" pitchFamily="18" charset="0"/>
              </a:rPr>
              <a:t>psikolojik ve sosyal durumunda bir değişiklik bulunmaktadır. </a:t>
            </a:r>
          </a:p>
          <a:p>
            <a:pPr>
              <a:lnSpc>
                <a:spcPct val="80000"/>
              </a:lnSpc>
            </a:pPr>
            <a:endParaRPr lang="tr-TR" altLang="tr-TR" sz="1600" dirty="0">
              <a:latin typeface="Rockwell" pitchFamily="18" charset="0"/>
            </a:endParaRPr>
          </a:p>
          <a:p>
            <a:endParaRPr lang="tr-TR" dirty="0">
              <a:latin typeface="Rockwell" pitchFamily="18" charset="0"/>
            </a:endParaRPr>
          </a:p>
        </p:txBody>
      </p:sp>
      <p:sp>
        <p:nvSpPr>
          <p:cNvPr id="4" name="3 Veri Yer Tutucusu"/>
          <p:cNvSpPr>
            <a:spLocks noGrp="1"/>
          </p:cNvSpPr>
          <p:nvPr>
            <p:ph type="dt" sz="half" idx="10"/>
          </p:nvPr>
        </p:nvSpPr>
        <p:spPr/>
        <p:txBody>
          <a:bodyPr/>
          <a:lstStyle/>
          <a:p>
            <a:fld id="{1B0E575A-5D4E-4B7E-831F-20577EF8F1FF}"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5</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735918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632848" cy="4310293"/>
          </a:xfrm>
        </p:spPr>
        <p:txBody>
          <a:bodyPr>
            <a:normAutofit/>
          </a:bodyPr>
          <a:lstStyle/>
          <a:p>
            <a:pPr>
              <a:buFontTx/>
              <a:buChar char="•"/>
              <a:defRPr/>
            </a:pPr>
            <a:r>
              <a:rPr lang="tr-TR" dirty="0" smtClean="0">
                <a:latin typeface="Rockwell" pitchFamily="18" charset="0"/>
              </a:rPr>
              <a:t>Ergenliğe girme yaşı bireysel farklılıklar gösterebilir.</a:t>
            </a:r>
          </a:p>
          <a:p>
            <a:pPr>
              <a:defRPr/>
            </a:pPr>
            <a:endParaRPr lang="tr-TR" dirty="0" smtClean="0">
              <a:latin typeface="Rockwell" pitchFamily="18" charset="0"/>
            </a:endParaRPr>
          </a:p>
          <a:p>
            <a:pPr>
              <a:buFontTx/>
              <a:buChar char="•"/>
              <a:defRPr/>
            </a:pPr>
            <a:r>
              <a:rPr lang="tr-TR" dirty="0" smtClean="0">
                <a:latin typeface="Rockwell" pitchFamily="18" charset="0"/>
              </a:rPr>
              <a:t>Erkekler kızlardan 1-2 yıl sonra ergenliğe girebilirler.</a:t>
            </a:r>
          </a:p>
          <a:p>
            <a:pPr>
              <a:buFontTx/>
              <a:buChar char="•"/>
              <a:defRPr/>
            </a:pPr>
            <a:endParaRPr lang="tr-TR" dirty="0" smtClean="0">
              <a:latin typeface="Rockwell" pitchFamily="18" charset="0"/>
            </a:endParaRPr>
          </a:p>
          <a:p>
            <a:pPr>
              <a:buFontTx/>
              <a:buChar char="•"/>
              <a:defRPr/>
            </a:pPr>
            <a:r>
              <a:rPr lang="tr-TR" dirty="0" smtClean="0">
                <a:latin typeface="Rockwell" pitchFamily="18" charset="0"/>
              </a:rPr>
              <a:t>Büyüme 11-16 yaşlarında hızlanır, 18-20 yaşlarında yavaşlar.</a:t>
            </a:r>
          </a:p>
          <a:p>
            <a:endParaRPr lang="tr-TR" dirty="0">
              <a:latin typeface="Rockwell" pitchFamily="18" charset="0"/>
            </a:endParaRPr>
          </a:p>
        </p:txBody>
      </p:sp>
      <p:sp>
        <p:nvSpPr>
          <p:cNvPr id="4" name="3 Veri Yer Tutucusu"/>
          <p:cNvSpPr>
            <a:spLocks noGrp="1"/>
          </p:cNvSpPr>
          <p:nvPr>
            <p:ph type="dt" sz="half" idx="10"/>
          </p:nvPr>
        </p:nvSpPr>
        <p:spPr/>
        <p:txBody>
          <a:bodyPr/>
          <a:lstStyle/>
          <a:p>
            <a:fld id="{EE3DCAEC-2463-466F-9F22-CF37C1EB6E55}"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6</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4151693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tr-TR" b="1" dirty="0" smtClean="0">
                <a:latin typeface="Rockwell" pitchFamily="18" charset="0"/>
              </a:rPr>
              <a:t>Erinlik Belirtileri</a:t>
            </a:r>
          </a:p>
        </p:txBody>
      </p:sp>
      <p:sp>
        <p:nvSpPr>
          <p:cNvPr id="7171" name="Rectangle 3"/>
          <p:cNvSpPr>
            <a:spLocks noGrp="1" noChangeArrowheads="1"/>
          </p:cNvSpPr>
          <p:nvPr>
            <p:ph type="body" idx="1"/>
          </p:nvPr>
        </p:nvSpPr>
        <p:spPr>
          <a:xfrm>
            <a:off x="827584" y="2060848"/>
            <a:ext cx="7560840" cy="4608240"/>
          </a:xfrm>
        </p:spPr>
        <p:txBody>
          <a:bodyPr/>
          <a:lstStyle/>
          <a:p>
            <a:pPr algn="just">
              <a:lnSpc>
                <a:spcPct val="90000"/>
              </a:lnSpc>
              <a:buFont typeface="Arial" pitchFamily="34" charset="0"/>
              <a:buChar char="•"/>
            </a:pPr>
            <a:r>
              <a:rPr lang="tr-TR" altLang="tr-TR" dirty="0" smtClean="0">
                <a:latin typeface="Rockwell" pitchFamily="18" charset="0"/>
              </a:rPr>
              <a:t>Ergenlik çağında bedende önemli değişmeler olmaktadır. </a:t>
            </a:r>
          </a:p>
          <a:p>
            <a:pPr algn="just">
              <a:lnSpc>
                <a:spcPct val="90000"/>
              </a:lnSpc>
              <a:buFont typeface="Arial" pitchFamily="34" charset="0"/>
              <a:buChar char="•"/>
            </a:pPr>
            <a:r>
              <a:rPr lang="tr-TR" altLang="tr-TR" dirty="0" smtClean="0">
                <a:latin typeface="Rockwell" pitchFamily="18" charset="0"/>
              </a:rPr>
              <a:t>Çocukluk çağı özelliklerinden yetişkinliğe geçiş söz konusudur. </a:t>
            </a:r>
          </a:p>
          <a:p>
            <a:pPr algn="just">
              <a:lnSpc>
                <a:spcPct val="90000"/>
              </a:lnSpc>
              <a:buFont typeface="Arial" pitchFamily="34" charset="0"/>
              <a:buChar char="•"/>
            </a:pPr>
            <a:r>
              <a:rPr lang="tr-TR" altLang="tr-TR" dirty="0" smtClean="0">
                <a:latin typeface="Rockwell" pitchFamily="18" charset="0"/>
              </a:rPr>
              <a:t>Beden değişmelerinin büyük bir kısmı ergenlik devresinin ilk safhası olan </a:t>
            </a:r>
            <a:r>
              <a:rPr lang="tr-TR" altLang="tr-TR" i="1" dirty="0" smtClean="0">
                <a:effectLst>
                  <a:outerShdw blurRad="38100" dist="38100" dir="2700000" algn="tl">
                    <a:srgbClr val="000000">
                      <a:alpha val="43137"/>
                    </a:srgbClr>
                  </a:outerShdw>
                </a:effectLst>
                <a:latin typeface="Rockwell" pitchFamily="18" charset="0"/>
              </a:rPr>
              <a:t>erinlik</a:t>
            </a:r>
            <a:r>
              <a:rPr lang="tr-TR" altLang="tr-TR" dirty="0" smtClean="0">
                <a:latin typeface="Rockwell" pitchFamily="18" charset="0"/>
              </a:rPr>
              <a:t> çağında olur.</a:t>
            </a:r>
          </a:p>
          <a:p>
            <a:pPr algn="just">
              <a:lnSpc>
                <a:spcPct val="90000"/>
              </a:lnSpc>
              <a:buFont typeface="Arial" pitchFamily="34" charset="0"/>
              <a:buChar char="•"/>
            </a:pPr>
            <a:r>
              <a:rPr lang="tr-TR" altLang="tr-TR" dirty="0" smtClean="0">
                <a:latin typeface="Rockwell" pitchFamily="18" charset="0"/>
              </a:rPr>
              <a:t> Erinlik çağından sonra devam eden beden gelişmeleri ise daha yavaş meydana gelir.</a:t>
            </a:r>
          </a:p>
          <a:p>
            <a:pPr algn="just" eaLnBrk="1" hangingPunct="1">
              <a:lnSpc>
                <a:spcPct val="90000"/>
              </a:lnSpc>
              <a:buFont typeface="Wingdings" pitchFamily="2" charset="2"/>
              <a:buNone/>
            </a:pPr>
            <a:r>
              <a:rPr lang="tr-TR" altLang="tr-TR" dirty="0" smtClean="0">
                <a:latin typeface="Rockwell" pitchFamily="18" charset="0"/>
              </a:rPr>
              <a:t>		</a:t>
            </a:r>
          </a:p>
        </p:txBody>
      </p:sp>
      <p:sp>
        <p:nvSpPr>
          <p:cNvPr id="4" name="3 Veri Yer Tutucusu"/>
          <p:cNvSpPr>
            <a:spLocks noGrp="1"/>
          </p:cNvSpPr>
          <p:nvPr>
            <p:ph type="dt" sz="half" idx="10"/>
          </p:nvPr>
        </p:nvSpPr>
        <p:spPr/>
        <p:txBody>
          <a:bodyPr/>
          <a:lstStyle/>
          <a:p>
            <a:fld id="{49AD62B0-04A0-4DAC-A78F-51A3BC5DB46D}"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7</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42843421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altLang="tr-TR" sz="3400" b="1" dirty="0" smtClean="0">
                <a:latin typeface="Rockwell" pitchFamily="18" charset="0"/>
              </a:rPr>
              <a:t>Ergenlik Çağının fiziksel Gelişimi</a:t>
            </a:r>
          </a:p>
        </p:txBody>
      </p:sp>
      <p:sp>
        <p:nvSpPr>
          <p:cNvPr id="9219" name="Rectangle 3"/>
          <p:cNvSpPr>
            <a:spLocks noGrp="1" noChangeArrowheads="1"/>
          </p:cNvSpPr>
          <p:nvPr>
            <p:ph type="body" idx="1"/>
          </p:nvPr>
        </p:nvSpPr>
        <p:spPr>
          <a:xfrm>
            <a:off x="755576" y="2119257"/>
            <a:ext cx="7632848" cy="3603812"/>
          </a:xfrm>
        </p:spPr>
        <p:txBody>
          <a:bodyPr>
            <a:normAutofit/>
          </a:bodyPr>
          <a:lstStyle/>
          <a:p>
            <a:pPr algn="just">
              <a:buFont typeface="Arial" pitchFamily="34" charset="0"/>
              <a:buChar char="•"/>
            </a:pPr>
            <a:r>
              <a:rPr lang="tr-TR" altLang="tr-TR" sz="2800" dirty="0" smtClean="0">
                <a:latin typeface="Rockwell" pitchFamily="18" charset="0"/>
              </a:rPr>
              <a:t>Ergenliğin başlangıcı kızlar ve erkeklerde belirli biyolojik değişmelerle başlar. Bu devre ülkemizde kızlarda ortalama 10-12, erkeklerde 12-14 yaşlar arası başlar.</a:t>
            </a:r>
          </a:p>
          <a:p>
            <a:pPr algn="just">
              <a:buFont typeface="Arial" pitchFamily="34" charset="0"/>
              <a:buChar char="•"/>
            </a:pPr>
            <a:r>
              <a:rPr lang="tr-TR" altLang="tr-TR" sz="2800" dirty="0" smtClean="0">
                <a:latin typeface="Rockwell" pitchFamily="18" charset="0"/>
              </a:rPr>
              <a:t> Ergenlik çağına girilmesiyle gelişmede giderek hızlanan bir artış izlenir. </a:t>
            </a:r>
          </a:p>
        </p:txBody>
      </p:sp>
      <p:sp>
        <p:nvSpPr>
          <p:cNvPr id="4" name="3 Veri Yer Tutucusu"/>
          <p:cNvSpPr>
            <a:spLocks noGrp="1"/>
          </p:cNvSpPr>
          <p:nvPr>
            <p:ph type="dt" sz="half" idx="10"/>
          </p:nvPr>
        </p:nvSpPr>
        <p:spPr/>
        <p:txBody>
          <a:bodyPr/>
          <a:lstStyle/>
          <a:p>
            <a:fld id="{EFF4A80E-BFDE-49D9-A10E-9EEE9D174243}" type="datetime1">
              <a:rPr lang="tr-TR" smtClean="0"/>
              <a:t>24.10.2019</a:t>
            </a:fld>
            <a:endParaRPr lang="tr-TR"/>
          </a:p>
        </p:txBody>
      </p:sp>
      <p:sp>
        <p:nvSpPr>
          <p:cNvPr id="5" name="4 Slayt Numarası Yer Tutucusu"/>
          <p:cNvSpPr>
            <a:spLocks noGrp="1"/>
          </p:cNvSpPr>
          <p:nvPr>
            <p:ph type="sldNum" sz="quarter" idx="12"/>
          </p:nvPr>
        </p:nvSpPr>
        <p:spPr/>
        <p:txBody>
          <a:bodyPr/>
          <a:lstStyle/>
          <a:p>
            <a:fld id="{1D4BB45F-CA8E-4328-9F55-6D007CA061DF}" type="slidenum">
              <a:rPr lang="tr-TR" smtClean="0"/>
              <a:pPr/>
              <a:t>8</a:t>
            </a:fld>
            <a:endParaRPr lang="tr-TR"/>
          </a:p>
        </p:txBody>
      </p:sp>
      <p:sp>
        <p:nvSpPr>
          <p:cNvPr id="6" name="5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9803846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052736"/>
            <a:ext cx="7200800" cy="4670333"/>
          </a:xfrm>
        </p:spPr>
        <p:txBody>
          <a:bodyPr/>
          <a:lstStyle/>
          <a:p>
            <a:pPr marL="0" indent="0" algn="ctr">
              <a:buNone/>
            </a:pPr>
            <a:r>
              <a:rPr lang="tr-TR" altLang="tr-TR" b="1" dirty="0">
                <a:solidFill>
                  <a:srgbClr val="0070C0"/>
                </a:solidFill>
                <a:latin typeface="Rockwell" pitchFamily="18" charset="0"/>
              </a:rPr>
              <a:t>Ergenlik döneminin başlangıcının habercisi, boy uzamasıdır</a:t>
            </a:r>
            <a:r>
              <a:rPr lang="tr-TR" altLang="tr-TR" b="1" dirty="0" smtClean="0">
                <a:solidFill>
                  <a:srgbClr val="0070C0"/>
                </a:solidFill>
                <a:latin typeface="Rockwell" pitchFamily="18" charset="0"/>
              </a:rPr>
              <a:t>.</a:t>
            </a:r>
          </a:p>
          <a:p>
            <a:pPr marL="0" indent="0">
              <a:buNone/>
            </a:pPr>
            <a:endParaRPr lang="tr-TR" altLang="tr-TR" b="1" dirty="0">
              <a:solidFill>
                <a:srgbClr val="0070C0"/>
              </a:solidFill>
              <a:latin typeface="Rockwell" pitchFamily="18" charset="0"/>
            </a:endParaRP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57346" y="2420888"/>
            <a:ext cx="5191125" cy="3695700"/>
          </a:xfrm>
          <a:prstGeom prst="rect">
            <a:avLst/>
          </a:prstGeom>
        </p:spPr>
      </p:pic>
      <p:sp>
        <p:nvSpPr>
          <p:cNvPr id="5" name="4 Veri Yer Tutucusu"/>
          <p:cNvSpPr>
            <a:spLocks noGrp="1"/>
          </p:cNvSpPr>
          <p:nvPr>
            <p:ph type="dt" sz="half" idx="10"/>
          </p:nvPr>
        </p:nvSpPr>
        <p:spPr/>
        <p:txBody>
          <a:bodyPr/>
          <a:lstStyle/>
          <a:p>
            <a:fld id="{FA658C5E-0F69-49CC-9B04-DF453CCCB052}" type="datetime1">
              <a:rPr lang="tr-TR" smtClean="0"/>
              <a:t>24.10.2019</a:t>
            </a:fld>
            <a:endParaRPr lang="tr-TR"/>
          </a:p>
        </p:txBody>
      </p:sp>
      <p:sp>
        <p:nvSpPr>
          <p:cNvPr id="6" name="5 Slayt Numarası Yer Tutucusu"/>
          <p:cNvSpPr>
            <a:spLocks noGrp="1"/>
          </p:cNvSpPr>
          <p:nvPr>
            <p:ph type="sldNum" sz="quarter" idx="12"/>
          </p:nvPr>
        </p:nvSpPr>
        <p:spPr/>
        <p:txBody>
          <a:bodyPr/>
          <a:lstStyle/>
          <a:p>
            <a:fld id="{1D4BB45F-CA8E-4328-9F55-6D007CA061DF}" type="slidenum">
              <a:rPr lang="tr-TR" smtClean="0"/>
              <a:pPr/>
              <a:t>9</a:t>
            </a:fld>
            <a:endParaRPr lang="tr-TR"/>
          </a:p>
        </p:txBody>
      </p:sp>
      <p:sp>
        <p:nvSpPr>
          <p:cNvPr id="7" name="6 Altbilgi Yer Tutucusu"/>
          <p:cNvSpPr>
            <a:spLocks noGrp="1"/>
          </p:cNvSpPr>
          <p:nvPr>
            <p:ph type="ftr" sz="quarter" idx="11"/>
          </p:nvPr>
        </p:nvSpPr>
        <p:spPr/>
        <p:txBody>
          <a:bodyPr/>
          <a:lstStyle/>
          <a:p>
            <a:r>
              <a:rPr lang="tr-TR" smtClean="0"/>
              <a:t>SUŞEHRİ REHBERLİK VE ARAŞTIRMA MERKEZİ</a:t>
            </a:r>
            <a:endParaRPr lang="tr-TR"/>
          </a:p>
        </p:txBody>
      </p:sp>
    </p:spTree>
    <p:extLst>
      <p:ext uri="{BB962C8B-B14F-4D97-AF65-F5344CB8AC3E}">
        <p14:creationId xmlns:p14="http://schemas.microsoft.com/office/powerpoint/2010/main" xmlns="" val="1982187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942</TotalTime>
  <Words>578</Words>
  <Application>Microsoft Office PowerPoint</Application>
  <PresentationFormat>Ekran Gösterisi (4:3)</PresentationFormat>
  <Paragraphs>172</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Raptiye</vt:lpstr>
      <vt:lpstr>ERGENLİK DÖNEMİ   </vt:lpstr>
      <vt:lpstr>GELİŞİM DÖNEMLERİ</vt:lpstr>
      <vt:lpstr>Slayt 3</vt:lpstr>
      <vt:lpstr>GENEL ÖZELLİKLER </vt:lpstr>
      <vt:lpstr>Slayt 5</vt:lpstr>
      <vt:lpstr>Slayt 6</vt:lpstr>
      <vt:lpstr>Erinlik Belirtileri</vt:lpstr>
      <vt:lpstr>Ergenlik Çağının fiziksel Gelişimi</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Bilişsel Gelişim</vt:lpstr>
      <vt:lpstr> Ergenlikte Zihinsel Gelişim</vt:lpstr>
      <vt:lpstr>Ergenlikte Duygusal Gelişim </vt:lpstr>
      <vt:lpstr>Ergenlikte Sosyal Gelişim</vt:lpstr>
      <vt:lpstr>Ergenlikte Gelişim Görevleri </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MCDOUGALL</dc:title>
  <dc:creator>amasya</dc:creator>
  <cp:lastModifiedBy>Acer3</cp:lastModifiedBy>
  <cp:revision>56</cp:revision>
  <dcterms:created xsi:type="dcterms:W3CDTF">2012-10-28T14:16:09Z</dcterms:created>
  <dcterms:modified xsi:type="dcterms:W3CDTF">2019-10-24T05:57:10Z</dcterms:modified>
</cp:coreProperties>
</file>