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1" r:id="rId6"/>
    <p:sldId id="260" r:id="rId7"/>
    <p:sldId id="262" r:id="rId8"/>
    <p:sldId id="265" r:id="rId9"/>
    <p:sldId id="263" r:id="rId10"/>
    <p:sldId id="264" r:id="rId11"/>
    <p:sldId id="267" r:id="rId12"/>
    <p:sldId id="266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2250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23.12.2020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34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49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07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50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47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6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17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4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6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37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4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02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80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58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2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41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44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47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52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37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37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Ekran Gösterisi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Hülya</dc:creator>
  <cp:lastModifiedBy>Hp</cp:lastModifiedBy>
  <cp:revision>4</cp:revision>
  <dcterms:created xsi:type="dcterms:W3CDTF">2020-12-23T18:27:26Z</dcterms:created>
  <dcterms:modified xsi:type="dcterms:W3CDTF">2020-12-23T19:00:43Z</dcterms:modified>
</cp:coreProperties>
</file>