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70" r:id="rId4"/>
    <p:sldId id="271" r:id="rId5"/>
    <p:sldId id="272" r:id="rId6"/>
    <p:sldId id="279" r:id="rId7"/>
    <p:sldId id="274" r:id="rId8"/>
    <p:sldId id="280" r:id="rId9"/>
    <p:sldId id="281" r:id="rId10"/>
    <p:sldId id="275" r:id="rId11"/>
    <p:sldId id="267" r:id="rId12"/>
    <p:sldId id="269" r:id="rId13"/>
    <p:sldId id="268" r:id="rId14"/>
    <p:sldId id="276" r:id="rId15"/>
    <p:sldId id="277" r:id="rId16"/>
    <p:sldId id="278" r:id="rId17"/>
    <p:sldId id="259" r:id="rId18"/>
    <p:sldId id="283" r:id="rId19"/>
    <p:sldId id="286" r:id="rId20"/>
    <p:sldId id="287" r:id="rId21"/>
    <p:sldId id="288" r:id="rId22"/>
    <p:sldId id="289" r:id="rId23"/>
    <p:sldId id="284" r:id="rId24"/>
    <p:sldId id="290" r:id="rId25"/>
    <p:sldId id="282" r:id="rId26"/>
    <p:sldId id="260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65B15-7A6C-46EC-A5E1-BBD86627F491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AC5A-1B8D-4DAB-9D11-AA9073BF385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5AC5A-1B8D-4DAB-9D11-AA9073BF385A}" type="slidenum">
              <a:rPr lang="tr-TR" smtClean="0"/>
              <a:t>16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0" y="1340768"/>
            <a:ext cx="896448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1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 O</a:t>
            </a:r>
            <a:r>
              <a:rPr kumimoji="0" lang="tr-TR" sz="7200" b="1" i="1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 İ V A S Y O N</a:t>
            </a:r>
            <a:endParaRPr kumimoji="0" lang="tr-TR" sz="7200" b="1" i="1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5220072" y="5085184"/>
            <a:ext cx="1221904" cy="139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4" descr="Karikatür karınca tezahürat eller, çizgi film, üstüne, eller göster png |  PNG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15744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(3)</a:t>
            </a:r>
          </a:p>
        </p:txBody>
      </p:sp>
      <p:sp>
        <p:nvSpPr>
          <p:cNvPr id="3" name="2 Dikdörtgen"/>
          <p:cNvSpPr/>
          <p:nvPr/>
        </p:nvSpPr>
        <p:spPr>
          <a:xfrm>
            <a:off x="0" y="234888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ctr"/>
            <a:r>
              <a:rPr lang="tr-TR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Kendine hedefler belirleyip motivasyonunu arttırabilirsin.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23728" y="4077072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PEKİ SENİN HEDEFİN NE ?</a:t>
            </a:r>
            <a:endParaRPr lang="tr-TR" sz="4000" dirty="0"/>
          </a:p>
        </p:txBody>
      </p:sp>
      <p:pic>
        <p:nvPicPr>
          <p:cNvPr id="23554" name="Picture 2" descr="Hedef belirleme nedir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448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835696" y="980728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800" b="1" i="1" dirty="0" smtClean="0"/>
              <a:t>Hedefin olmadan ders çalışmak, gideceğin yer belli değilken elinde pusula ile ortalıkta koşturmaya benzer.</a:t>
            </a:r>
          </a:p>
        </p:txBody>
      </p:sp>
      <p:pic>
        <p:nvPicPr>
          <p:cNvPr id="25604" name="Picture 4" descr="C:\Users\acer-2\Desktop\motivasyon sunusu\smart-akilli-hedef-belirl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684076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59632" y="3789040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Hedeflerimize ulaşabilmek için kendimize doğru motivasyon kaynaklarını keşfetmemiz önemlidir.</a:t>
            </a:r>
          </a:p>
        </p:txBody>
      </p:sp>
      <p:pic>
        <p:nvPicPr>
          <p:cNvPr id="24579" name="Picture 3" descr="C:\Users\acer-2\Desktop\motivasyon sunusu\91480607-comic-book-speech-bubble-cartoon-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158094" cy="257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2780928"/>
            <a:ext cx="74799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Zamanı etkili </a:t>
            </a:r>
            <a:r>
              <a:rPr lang="tr-TR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kullanmalısın.</a:t>
            </a:r>
            <a:endParaRPr lang="tr-TR" sz="4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0"/>
            <a:ext cx="15744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052736"/>
            <a:ext cx="33843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Zaman hepimiz için çok değerlidir.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Zaman yönetimi; hedeflerimizi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sorumluluklarımızı, ihtiyaçlarımızı ve sosyal yaşam gereksinimlerimizi bir arada bir düzen içinde yürütmek anlamını taşır. 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-2\Desktop\motivasyon sunusu\Zaman-Yönet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376" y="1052736"/>
            <a:ext cx="590262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9087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ZAMAN YÖNETİMİ İÇİN 8 ALTIN KURAL</a:t>
            </a:r>
            <a:r>
              <a:rPr lang="tr-TR" sz="4800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2 Dikdörtgen"/>
          <p:cNvSpPr/>
          <p:nvPr/>
        </p:nvSpPr>
        <p:spPr>
          <a:xfrm>
            <a:off x="323528" y="1988840"/>
            <a:ext cx="2898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Hedef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Belirleyin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23528" y="3573016"/>
            <a:ext cx="416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Önceliklerinizi Belirleyin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860032" y="1988840"/>
            <a:ext cx="3561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Kendinizi İyi Tanıyın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932040" y="3573016"/>
            <a:ext cx="336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Oluşturun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-2\Desktop\motivasyon sunusu\alacak-takibinde-planl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365104"/>
            <a:ext cx="4283968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412776"/>
            <a:ext cx="7111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Düzenli Beslenme ve Uyku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Düzeniniz Olsun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1520" y="2492896"/>
            <a:ext cx="437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Belirlediğiniz Süreye uyun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51520" y="3789040"/>
            <a:ext cx="1879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tr-T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Tutun</a:t>
            </a:r>
            <a:endParaRPr lang="tr-TR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51520" y="5013176"/>
            <a:ext cx="3055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Bir İşe Odaklanın</a:t>
            </a:r>
          </a:p>
        </p:txBody>
      </p:sp>
      <p:pic>
        <p:nvPicPr>
          <p:cNvPr id="3075" name="Picture 3" descr="C:\Users\acer-2\Desktop\motivasyon sunusu\derste_not_almak_icin_en_faydali_yontem_nedir_h221_e8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3789040"/>
            <a:ext cx="507605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98072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Hayat, sadece kendiniz yaşayarak öğrenmek için çok kısa. Bu yüzden başkalarının hayatından da öğrenin!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467544" y="508518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Neredeyse hepimizin tanıdığı kişilerin ilham veren hayat hikayelerine bakalım.</a:t>
            </a:r>
          </a:p>
        </p:txBody>
      </p:sp>
      <p:pic>
        <p:nvPicPr>
          <p:cNvPr id="44033" name="Picture 1" descr="C:\Users\acer-2\Desktop\motivasyon sunusu\iyi-birey-yetisti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4896544" cy="268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 ALBERT EINSTEIN</a:t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Neredeyse 4 yaşına kadar konuşamıyordu.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Öğretmenleri asla diğerlerine yetişemez dediler.</a:t>
            </a:r>
            <a:br>
              <a:rPr lang="tr-T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Sonra:</a:t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Tüm zamanların en iyi fizikçileri arasında 1. sırayı almıştır.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Albert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Einstein, Nobel Fizik Ödülü'ne layık görülmüştür.</a:t>
            </a:r>
          </a:p>
        </p:txBody>
      </p:sp>
      <p:pic>
        <p:nvPicPr>
          <p:cNvPr id="40961" name="Picture 1" descr="C:\Users\acer-2\Desktop\motivasyon sunusu\indi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119675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Motivasyon, bireylerin belirli bir amacı gerçekleştirmek üzere kendi arzu ve istekleri ile davranmaları sürecidir.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Büyük Hedefler Küçük Adımlarla Başlar | | Nisanur Derg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19" name="Picture 3" descr="C:\Users\acer-2\Desktop\motivasyon sunusu\verimli-ders-nasil-calisilir_4_w1145_h572_o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7038624" cy="351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270301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-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LIONEL MESSI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11 yaşında büyüme hormonu eksikliği teşhisi konduktan sonra oynadığı takımdan atıldı. Çünkü yaşıtlarına göre kısa kalıyordu.</a:t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Sonra: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5 kez FIFA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Ballon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d'Or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ödülü kazandı. Dünyanın en büyük kulüplerinden birinde oynuyor.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acer-2\Desktop\motivasyon sunusu\5f459a077152d81c481739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36704" cy="274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268760"/>
            <a:ext cx="5148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STEVE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JOBS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30 yaşında başladığı şirketten çıkarıldıktan sonra harap oldu ve depresyona girdi.</a:t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Sonra: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Apple’ın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Pixar’ın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kurucusu oldu.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acer-2\Desktop\motivasyon sunusu\561580cdf018fb6340d621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64400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3072348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-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THOMAS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EDISON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Öğretmeni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' şeyler öğrenmesi için çok aptal olduğunu söyledi. Başarılı olacağı başka bir yere gitmesini istedi.</a:t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Sonra: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Tarihe ampulü bulan adam olarak geçti.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acer-2\Desktop\motivasyon sunusu\indi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7686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4427984" y="548680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MICHAEL JORDAN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Lisede basketbol takımından atıldı. Sonra eve gidip kendisini odasına hapsetti, basketbol oynayamadığı için günlerce ağladı.</a:t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Sonra: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6 kez NBA Şampiyonu, 5 kez NBA MVP, 14 kez  de NBA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-Star oldu.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C:\Users\acer-2\Desktop\motivasyon sunusu\aa86388975f94fd928177e226f3ee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72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234888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i="1" dirty="0" smtClean="0"/>
              <a:t>Eğer başarısız olmazsan, yeniden denemeyi ve hırs yapmayı öğrenemezsin!</a:t>
            </a:r>
            <a:endParaRPr lang="tr-TR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Karamsarlık ile İlgili Şiir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C:\Users\acer-2\Desktop\motivasyon sunusu\3b39b0290581b1e52149d925a3146f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67544" y="83671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i="1" dirty="0" smtClean="0">
                <a:latin typeface="Times New Roman" pitchFamily="18" charset="0"/>
                <a:cs typeface="Times New Roman" pitchFamily="18" charset="0"/>
              </a:rPr>
              <a:t>ASLA PES ETMEYENLERDEN OLMANIZ DİLEĞİYLE…</a:t>
            </a:r>
            <a:endParaRPr lang="tr-TR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059832" y="5661248"/>
            <a:ext cx="6084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 Black" pitchFamily="34" charset="0"/>
              </a:rPr>
              <a:t>SUŞEHRİ CUMHURİYET ORTAOKULU</a:t>
            </a:r>
          </a:p>
          <a:p>
            <a:endParaRPr lang="tr-TR" dirty="0" smtClean="0">
              <a:latin typeface="Arial Black" pitchFamily="34" charset="0"/>
            </a:endParaRPr>
          </a:p>
          <a:p>
            <a:r>
              <a:rPr lang="tr-TR" dirty="0" smtClean="0">
                <a:latin typeface="Arial Black" pitchFamily="34" charset="0"/>
              </a:rPr>
              <a:t>PSK. DAN. HATUN AKKAYA</a:t>
            </a:r>
            <a:endParaRPr lang="tr-T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967536" y="1700808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Hepimiz az çok motivasyonumuzu arttırmak için yapmamız gerekenleri biliyoruzdur. Kendimizce oluşturduğumuz yöntemler, yollar vardır.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Fakat asıl sıkıntı bunları bilmemekten değil uygulayamamaktan gelir..</a:t>
            </a:r>
          </a:p>
        </p:txBody>
      </p:sp>
      <p:pic>
        <p:nvPicPr>
          <p:cNvPr id="26627" name="Picture 3" descr="C:\Users\acer-2\Desktop\motivasyon sunusu\MotivasyonuAnlamak-696x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00404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126876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Motive olmak içinse sadece bilmenin yeterli olmadığını az çok kendi hayatlarımızda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deneyimlemişizdir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Burada amacımız bildiklerimizden yola çıkıp nasıl uygulamaya geçeceğimizi konuşmak…</a:t>
            </a:r>
          </a:p>
        </p:txBody>
      </p:sp>
      <p:pic>
        <p:nvPicPr>
          <p:cNvPr id="27651" name="Picture 3" descr="C:\Users\acer-2\Desktop\motivasyon sunusu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31718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2204864"/>
            <a:ext cx="7452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Stres düzeyi ve kaygılarının farkına varıp bunları yönetebilirsin. 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15744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(1)</a:t>
            </a:r>
            <a:endParaRPr lang="tr-T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844824"/>
            <a:ext cx="70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GERÇEKÇİ OLMAYAN DÜŞÜNCELERE KAPILMAYIN !</a:t>
            </a:r>
            <a:endParaRPr lang="tr-T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acer-2\Desktop\motivasyon sunusu\12-125487_speech-bubble-clip-art-at-clker-com-v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5" y="1052736"/>
            <a:ext cx="2555775" cy="1916831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467544" y="3573016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  “</a:t>
            </a:r>
            <a:r>
              <a:rPr lang="tr-TR" sz="2400" dirty="0" smtClean="0"/>
              <a:t>Sınava hazır değilim”</a:t>
            </a:r>
          </a:p>
          <a:p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  “Bu sınavda başarılı olamayacağım”</a:t>
            </a:r>
          </a:p>
          <a:p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  “Sınav kötü geçecek”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619672" y="764704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Bu düşünce ve inanışları sorgulayın ve yeniden değerlendirin.</a:t>
            </a:r>
          </a:p>
          <a:p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Bunun yanı sıra nefes alma, gevşeme egzersizleri, düşünce durdurma ya da dikkati başka yöne odaklama teknikleri de sınav kaygısı ile başa çıkmada etkili yöntemlerdir.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cer-2\Desktop\motivasyon sunusu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52565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67544" y="2636912"/>
            <a:ext cx="8364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Başarılı olacağına inanmalısın.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0" y="0"/>
            <a:ext cx="1979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(2)</a:t>
            </a:r>
            <a:endParaRPr lang="tr-TR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cer-2\Desktop\motivasyon sunusu\CqF3t7uWgAAHp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296</Words>
  <Application>Microsoft Office PowerPoint</Application>
  <PresentationFormat>Ekran Gösterisi (4:3)</PresentationFormat>
  <Paragraphs>54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acer-2</dc:creator>
  <cp:lastModifiedBy>acer-2</cp:lastModifiedBy>
  <cp:revision>4</cp:revision>
  <dcterms:created xsi:type="dcterms:W3CDTF">2020-12-21T19:30:47Z</dcterms:created>
  <dcterms:modified xsi:type="dcterms:W3CDTF">2020-12-23T15:56:46Z</dcterms:modified>
</cp:coreProperties>
</file>